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64" r:id="rId3"/>
    <p:sldId id="269" r:id="rId4"/>
    <p:sldId id="270" r:id="rId5"/>
    <p:sldId id="273" r:id="rId6"/>
    <p:sldId id="274" r:id="rId7"/>
    <p:sldId id="277" r:id="rId8"/>
    <p:sldId id="278" r:id="rId9"/>
    <p:sldId id="279" r:id="rId10"/>
    <p:sldId id="276" r:id="rId11"/>
    <p:sldId id="275" r:id="rId12"/>
    <p:sldId id="272" r:id="rId13"/>
    <p:sldId id="271" r:id="rId14"/>
    <p:sldId id="268" r:id="rId15"/>
    <p:sldId id="267" r:id="rId16"/>
  </p:sldIdLst>
  <p:sldSz cx="9144000" cy="6858000" type="screen4x3"/>
  <p:notesSz cx="6797675" cy="9928225"/>
  <p:embeddedFontLst>
    <p:embeddedFont>
      <p:font typeface="Twinkl" panose="020B060402020202020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876" y="66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506353"/>
            <a:ext cx="8252460" cy="5835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Rounded Rectangle 1"/>
          <p:cNvSpPr/>
          <p:nvPr/>
        </p:nvSpPr>
        <p:spPr>
          <a:xfrm>
            <a:off x="5585460" y="2433474"/>
            <a:ext cx="2872740" cy="1981200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should tell someone I trust if anyone</a:t>
            </a:r>
          </a:p>
          <a:p>
            <a:pPr algn="ctr"/>
            <a:r>
              <a:rPr lang="en-GB" dirty="0"/>
              <a:t>asks me to do anything that makes me feel</a:t>
            </a:r>
          </a:p>
          <a:p>
            <a:pPr algn="ctr"/>
            <a:r>
              <a:rPr lang="en-GB" dirty="0"/>
              <a:t>unhappy or uncomfortable.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56" y="1463040"/>
            <a:ext cx="4805524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508585"/>
            <a:ext cx="8252460" cy="5835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Rounded Rectangle 1"/>
          <p:cNvSpPr/>
          <p:nvPr/>
        </p:nvSpPr>
        <p:spPr>
          <a:xfrm>
            <a:off x="5585460" y="2260446"/>
            <a:ext cx="2872740" cy="2331720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If someone asks me to do something that</a:t>
            </a:r>
          </a:p>
          <a:p>
            <a:pPr algn="ctr"/>
            <a:r>
              <a:rPr lang="en-GB" dirty="0"/>
              <a:t>makes me feel uncomfortable, such as taking</a:t>
            </a:r>
          </a:p>
          <a:p>
            <a:pPr algn="ctr"/>
            <a:r>
              <a:rPr lang="en-GB" dirty="0"/>
              <a:t>my clothes off, I should say ‘No’.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82" y="701040"/>
            <a:ext cx="3873983" cy="5775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5521" y="3307080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73203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506353"/>
            <a:ext cx="8244840" cy="5830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Rounded Rectangle 1"/>
          <p:cNvSpPr/>
          <p:nvPr/>
        </p:nvSpPr>
        <p:spPr>
          <a:xfrm>
            <a:off x="5585460" y="2590800"/>
            <a:ext cx="2872740" cy="1661160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If someone comes into my personal space and</a:t>
            </a:r>
          </a:p>
          <a:p>
            <a:pPr algn="ctr"/>
            <a:r>
              <a:rPr lang="en-GB" dirty="0"/>
              <a:t>it makes me uncomfortable, I should say ‘No’.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33" y="555854"/>
            <a:ext cx="4323127" cy="614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3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508585"/>
            <a:ext cx="8252460" cy="5835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Rounded Rectangle 1"/>
          <p:cNvSpPr/>
          <p:nvPr/>
        </p:nvSpPr>
        <p:spPr>
          <a:xfrm>
            <a:off x="5585460" y="1249680"/>
            <a:ext cx="2872740" cy="1348741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 stranger should never come into my</a:t>
            </a:r>
          </a:p>
          <a:p>
            <a:pPr algn="ctr"/>
            <a:r>
              <a:rPr lang="en-GB" dirty="0"/>
              <a:t>personal space or touch my body.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585460" y="2733925"/>
            <a:ext cx="2872740" cy="1037975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can still say ‘No’ if this makes me feel</a:t>
            </a:r>
          </a:p>
          <a:p>
            <a:pPr algn="ctr"/>
            <a:r>
              <a:rPr lang="en-GB" dirty="0"/>
              <a:t>uncomfortable.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90" y="266020"/>
            <a:ext cx="4299250" cy="60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8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" t="202" r="1508" b="873"/>
          <a:stretch/>
        </p:blipFill>
        <p:spPr>
          <a:xfrm>
            <a:off x="440852" y="520018"/>
            <a:ext cx="8253568" cy="5819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Rounded Rectangle 1"/>
          <p:cNvSpPr/>
          <p:nvPr/>
        </p:nvSpPr>
        <p:spPr>
          <a:xfrm>
            <a:off x="5585460" y="1842385"/>
            <a:ext cx="2872740" cy="855095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My body is my own.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585460" y="2832985"/>
            <a:ext cx="2872740" cy="855095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decide who comes close to me.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585460" y="3823585"/>
            <a:ext cx="2872740" cy="1091315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should always tell an adult I trust if I ever</a:t>
            </a:r>
          </a:p>
          <a:p>
            <a:pPr algn="ctr"/>
            <a:r>
              <a:rPr lang="en-GB" dirty="0"/>
              <a:t>feel uncomfortable.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68" y="247895"/>
            <a:ext cx="4759902" cy="654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05" y="486490"/>
            <a:ext cx="8257316" cy="5838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Rounded Rectangle 1"/>
          <p:cNvSpPr/>
          <p:nvPr/>
        </p:nvSpPr>
        <p:spPr>
          <a:xfrm>
            <a:off x="3129393" y="2678218"/>
            <a:ext cx="2872740" cy="1455420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My body is my own.</a:t>
            </a:r>
          </a:p>
          <a:p>
            <a:pPr algn="ctr"/>
            <a:r>
              <a:rPr lang="en-GB" dirty="0"/>
              <a:t>I look after it well.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22" y="304448"/>
            <a:ext cx="1656277" cy="5951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314" y="2572336"/>
            <a:ext cx="2542252" cy="40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502272"/>
            <a:ext cx="8252460" cy="5835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Rounded Rectangle 1"/>
          <p:cNvSpPr/>
          <p:nvPr/>
        </p:nvSpPr>
        <p:spPr>
          <a:xfrm>
            <a:off x="5585460" y="935605"/>
            <a:ext cx="2872740" cy="855095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Everybody has personal space.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585460" y="1926205"/>
            <a:ext cx="2872740" cy="1289435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This is space around our body that we only</a:t>
            </a:r>
          </a:p>
          <a:p>
            <a:pPr algn="ctr"/>
            <a:r>
              <a:rPr lang="en-GB" dirty="0"/>
              <a:t>let some people into at certain times.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585460" y="3351145"/>
            <a:ext cx="2872740" cy="855095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 respect other people’s personal space.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0" y="2815554"/>
            <a:ext cx="4767990" cy="352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4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" y="503197"/>
            <a:ext cx="8267700" cy="5846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" y="2545080"/>
            <a:ext cx="6118860" cy="377225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309235" y="707005"/>
            <a:ext cx="2872740" cy="855095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My body belongs to me.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309235" y="1689985"/>
            <a:ext cx="2872740" cy="855095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It is my responsibility to keep my body clean</a:t>
            </a:r>
          </a:p>
          <a:p>
            <a:pPr algn="ctr"/>
            <a:r>
              <a:rPr lang="en-GB" dirty="0"/>
              <a:t>and fresh.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09235" y="2672965"/>
            <a:ext cx="2872740" cy="855095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When I take a bath or a shower, I close</a:t>
            </a:r>
          </a:p>
          <a:p>
            <a:pPr algn="ctr"/>
            <a:r>
              <a:rPr lang="en-GB" dirty="0"/>
              <a:t>the door.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309235" y="3655945"/>
            <a:ext cx="2872740" cy="855095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wash with warm water and soap.</a:t>
            </a:r>
          </a:p>
        </p:txBody>
      </p:sp>
    </p:spTree>
    <p:extLst>
      <p:ext uri="{BB962C8B-B14F-4D97-AF65-F5344CB8AC3E}">
        <p14:creationId xmlns:p14="http://schemas.microsoft.com/office/powerpoint/2010/main" val="203896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" y="503197"/>
            <a:ext cx="8267700" cy="5846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79" y="2391307"/>
            <a:ext cx="1843021" cy="342275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585460" y="1888105"/>
            <a:ext cx="2872740" cy="855095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know when I need to go to the toilet.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585460" y="2878705"/>
            <a:ext cx="2872740" cy="855095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flush the toilet when I am finished.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85460" y="3869305"/>
            <a:ext cx="2872740" cy="855095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wash my hands when I am done.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73" y="308943"/>
            <a:ext cx="2253388" cy="597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0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510563"/>
            <a:ext cx="8260080" cy="5932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Rounded Rectangle 1"/>
          <p:cNvSpPr/>
          <p:nvPr/>
        </p:nvSpPr>
        <p:spPr>
          <a:xfrm>
            <a:off x="5631180" y="2688205"/>
            <a:ext cx="2872740" cy="1455420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If I need help with anything, I can ask an</a:t>
            </a:r>
          </a:p>
          <a:p>
            <a:pPr algn="ctr"/>
            <a:r>
              <a:rPr lang="en-GB" dirty="0"/>
              <a:t>adult I trust.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99" y="286367"/>
            <a:ext cx="4719099" cy="638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8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501225"/>
            <a:ext cx="8252460" cy="5830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Rounded Rectangle 1"/>
          <p:cNvSpPr/>
          <p:nvPr/>
        </p:nvSpPr>
        <p:spPr>
          <a:xfrm>
            <a:off x="3376210" y="908570"/>
            <a:ext cx="2872740" cy="1348741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My private parts are the areas that are</a:t>
            </a:r>
          </a:p>
          <a:p>
            <a:pPr algn="ctr"/>
            <a:r>
              <a:rPr lang="en-GB" dirty="0"/>
              <a:t>covered by my underwear.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376210" y="2392815"/>
            <a:ext cx="2872740" cy="1335155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My private parts should stay covered unless I</a:t>
            </a:r>
          </a:p>
          <a:p>
            <a:pPr algn="ctr"/>
            <a:r>
              <a:rPr lang="en-GB" dirty="0"/>
              <a:t>am changing, washing or going to the toilet.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01" y="1577932"/>
            <a:ext cx="2881954" cy="50656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6" y="1075235"/>
            <a:ext cx="3183717" cy="556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0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513973"/>
            <a:ext cx="8244840" cy="5830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Rounded Rectangle 1"/>
          <p:cNvSpPr/>
          <p:nvPr/>
        </p:nvSpPr>
        <p:spPr>
          <a:xfrm>
            <a:off x="886527" y="838200"/>
            <a:ext cx="2872740" cy="1264920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Sometimes, a doctor may want to see my</a:t>
            </a:r>
          </a:p>
          <a:p>
            <a:pPr algn="ctr"/>
            <a:r>
              <a:rPr lang="en-GB" dirty="0"/>
              <a:t>private parts if I need help.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997" y="535454"/>
            <a:ext cx="5716203" cy="61015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86527" y="2209800"/>
            <a:ext cx="2872740" cy="929640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If I do not want someone to do this, I must</a:t>
            </a:r>
          </a:p>
          <a:p>
            <a:pPr algn="ctr"/>
            <a:r>
              <a:rPr lang="en-GB" dirty="0"/>
              <a:t>say ‘No’.</a:t>
            </a:r>
          </a:p>
        </p:txBody>
      </p:sp>
    </p:spTree>
    <p:extLst>
      <p:ext uri="{BB962C8B-B14F-4D97-AF65-F5344CB8AC3E}">
        <p14:creationId xmlns:p14="http://schemas.microsoft.com/office/powerpoint/2010/main" val="381907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20" y="510540"/>
            <a:ext cx="8244840" cy="5830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Rounded Rectangle 1"/>
          <p:cNvSpPr/>
          <p:nvPr/>
        </p:nvSpPr>
        <p:spPr>
          <a:xfrm>
            <a:off x="886527" y="888107"/>
            <a:ext cx="2872740" cy="1501140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Members of my family may help me to get</a:t>
            </a:r>
          </a:p>
          <a:p>
            <a:pPr algn="ctr"/>
            <a:r>
              <a:rPr lang="en-GB" dirty="0"/>
              <a:t>washed and dressed, so they might see my</a:t>
            </a:r>
          </a:p>
          <a:p>
            <a:pPr algn="ctr"/>
            <a:r>
              <a:rPr lang="en-GB" dirty="0"/>
              <a:t>private parts.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86527" y="2495926"/>
            <a:ext cx="2872740" cy="1032133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If I do not want them to do this, I can</a:t>
            </a:r>
          </a:p>
          <a:p>
            <a:pPr algn="ctr"/>
            <a:r>
              <a:rPr lang="en-GB" dirty="0"/>
              <a:t>always say, ‘No’.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60" y="510540"/>
            <a:ext cx="3343003" cy="625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0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111</TotalTime>
  <Words>350</Words>
  <Application>Microsoft Office PowerPoint</Application>
  <PresentationFormat>On-screen Show (4:3)</PresentationFormat>
  <Paragraphs>47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Twinkl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Chelsea Massey</dc:creator>
  <cp:lastModifiedBy>Windows User</cp:lastModifiedBy>
  <cp:revision>13</cp:revision>
  <cp:lastPrinted>2021-11-18T16:02:37Z</cp:lastPrinted>
  <dcterms:created xsi:type="dcterms:W3CDTF">2020-02-25T16:58:02Z</dcterms:created>
  <dcterms:modified xsi:type="dcterms:W3CDTF">2021-11-18T16:03:58Z</dcterms:modified>
</cp:coreProperties>
</file>