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8" r:id="rId2"/>
    <p:sldId id="264" r:id="rId3"/>
    <p:sldId id="269" r:id="rId4"/>
    <p:sldId id="270" r:id="rId5"/>
    <p:sldId id="273" r:id="rId6"/>
    <p:sldId id="274" r:id="rId7"/>
    <p:sldId id="277" r:id="rId8"/>
    <p:sldId id="278" r:id="rId9"/>
    <p:sldId id="279" r:id="rId10"/>
    <p:sldId id="276" r:id="rId11"/>
    <p:sldId id="275" r:id="rId12"/>
    <p:sldId id="272" r:id="rId13"/>
    <p:sldId id="271" r:id="rId14"/>
    <p:sldId id="268" r:id="rId15"/>
    <p:sldId id="267" r:id="rId16"/>
  </p:sldIdLst>
  <p:sldSz cx="9144000" cy="6858000" type="screen4x3"/>
  <p:notesSz cx="6797675" cy="9928225"/>
  <p:embeddedFontLst>
    <p:embeddedFont>
      <p:font typeface="Twinkl" panose="020B0604020202020204" charset="0"/>
      <p:regular r:id="rId19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A0DB"/>
    <a:srgbClr val="DE1E5A"/>
    <a:srgbClr val="BC0105"/>
    <a:srgbClr val="4DB1E3"/>
    <a:srgbClr val="80C1EB"/>
    <a:srgbClr val="ACDDFC"/>
    <a:srgbClr val="FFFFFF"/>
    <a:srgbClr val="4AA1D9"/>
    <a:srgbClr val="21A6F9"/>
    <a:srgbClr val="1C1C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-876" y="66"/>
      </p:cViewPr>
      <p:guideLst>
        <p:guide orient="horz" pos="2160"/>
        <p:guide orient="horz" pos="3974"/>
        <p:guide orient="horz" pos="346"/>
        <p:guide orient="horz" pos="482"/>
        <p:guide orient="horz" pos="3838"/>
        <p:guide pos="2880"/>
        <p:guide pos="340"/>
        <p:guide pos="5420"/>
        <p:guide pos="476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18/11/2021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/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506353"/>
            <a:ext cx="8252460" cy="5835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5585460" y="2433474"/>
            <a:ext cx="2872740" cy="198120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should tell someone I trust if anyone</a:t>
            </a:r>
          </a:p>
          <a:p>
            <a:pPr algn="ctr"/>
            <a:r>
              <a:rPr lang="en-GB" dirty="0"/>
              <a:t>asks me to do anything that makes me feel</a:t>
            </a:r>
          </a:p>
          <a:p>
            <a:pPr algn="ctr"/>
            <a:r>
              <a:rPr lang="en-GB" dirty="0"/>
              <a:t>unhappy or uncomfortable.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56" y="1463040"/>
            <a:ext cx="4805524" cy="512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508585"/>
            <a:ext cx="8252460" cy="5835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5585460" y="2260446"/>
            <a:ext cx="2872740" cy="233172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If someone asks me to do something that</a:t>
            </a:r>
          </a:p>
          <a:p>
            <a:pPr algn="ctr"/>
            <a:r>
              <a:rPr lang="en-GB" dirty="0"/>
              <a:t>makes me feel uncomfortable, such as taking</a:t>
            </a:r>
          </a:p>
          <a:p>
            <a:pPr algn="ctr"/>
            <a:r>
              <a:rPr lang="en-GB" dirty="0"/>
              <a:t>my clothes off, I should say ‘No’.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482" y="701040"/>
            <a:ext cx="3873983" cy="5775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55521" y="3307080"/>
            <a:ext cx="1143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7320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506353"/>
            <a:ext cx="8244840" cy="5830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5585460" y="2590800"/>
            <a:ext cx="2872740" cy="166116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If someone comes into my personal space and</a:t>
            </a:r>
          </a:p>
          <a:p>
            <a:pPr algn="ctr"/>
            <a:r>
              <a:rPr lang="en-GB" dirty="0"/>
              <a:t>it makes me uncomfortable, I should say ‘No’.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33" y="555854"/>
            <a:ext cx="4323127" cy="614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39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508585"/>
            <a:ext cx="8252460" cy="5835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5585460" y="1249680"/>
            <a:ext cx="2872740" cy="1348741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 stranger should never come into my</a:t>
            </a:r>
          </a:p>
          <a:p>
            <a:pPr algn="ctr"/>
            <a:r>
              <a:rPr lang="en-GB" dirty="0"/>
              <a:t>personal space or touch my body.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85460" y="2733925"/>
            <a:ext cx="2872740" cy="103797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can still say ‘No’ if this makes me feel</a:t>
            </a:r>
          </a:p>
          <a:p>
            <a:pPr algn="ctr"/>
            <a:r>
              <a:rPr lang="en-GB" dirty="0"/>
              <a:t>uncomfortable.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90" y="266020"/>
            <a:ext cx="4299250" cy="607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380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" t="202" r="1508" b="873"/>
          <a:stretch/>
        </p:blipFill>
        <p:spPr>
          <a:xfrm>
            <a:off x="440852" y="520018"/>
            <a:ext cx="8253568" cy="5819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5585460" y="184238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My body is my own.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85460" y="283298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decide who comes close to me.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85460" y="3823585"/>
            <a:ext cx="2872740" cy="109131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should always tell an adult I trust if I ever</a:t>
            </a:r>
          </a:p>
          <a:p>
            <a:pPr algn="ctr"/>
            <a:r>
              <a:rPr lang="en-GB" dirty="0"/>
              <a:t>feel uncomfortable.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468" y="247895"/>
            <a:ext cx="4759902" cy="654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77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05" y="486490"/>
            <a:ext cx="8257316" cy="58388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3129393" y="2678218"/>
            <a:ext cx="2872740" cy="145542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My body is my own.</a:t>
            </a:r>
          </a:p>
          <a:p>
            <a:pPr algn="ctr"/>
            <a:r>
              <a:rPr lang="en-GB" dirty="0"/>
              <a:t>I look after it well.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22" y="304448"/>
            <a:ext cx="1656277" cy="5951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9314" y="2572336"/>
            <a:ext cx="2542252" cy="406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502272"/>
            <a:ext cx="8252460" cy="5835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5585460" y="93560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Everybody has personal space.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85460" y="1926205"/>
            <a:ext cx="2872740" cy="128943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This is space around our body that we only</a:t>
            </a:r>
          </a:p>
          <a:p>
            <a:pPr algn="ctr"/>
            <a:r>
              <a:rPr lang="en-GB" dirty="0"/>
              <a:t>let some people into at certain times.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85460" y="335114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 respect other people’s personal space.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50" y="2815554"/>
            <a:ext cx="4767990" cy="352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4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503197"/>
            <a:ext cx="8267700" cy="5846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70" y="2545080"/>
            <a:ext cx="6118860" cy="3772252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309235" y="70700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My body belongs to me.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309235" y="168998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It is my responsibility to keep my body clean</a:t>
            </a:r>
          </a:p>
          <a:p>
            <a:pPr algn="ctr"/>
            <a:r>
              <a:rPr lang="en-GB" dirty="0"/>
              <a:t>and fresh.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09235" y="267296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When I take a bath or a shower, I close</a:t>
            </a:r>
          </a:p>
          <a:p>
            <a:pPr algn="ctr"/>
            <a:r>
              <a:rPr lang="en-GB" dirty="0"/>
              <a:t>the door.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09235" y="365594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wash with warm water and soap.</a:t>
            </a:r>
          </a:p>
        </p:txBody>
      </p:sp>
    </p:spTree>
    <p:extLst>
      <p:ext uri="{BB962C8B-B14F-4D97-AF65-F5344CB8AC3E}">
        <p14:creationId xmlns:p14="http://schemas.microsoft.com/office/powerpoint/2010/main" val="2038967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" y="503197"/>
            <a:ext cx="8267700" cy="58462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179" y="2391307"/>
            <a:ext cx="1843021" cy="3422753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585460" y="188810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know when I need to go to the toilet.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585460" y="287870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flush the toilet when I am finished.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85460" y="3869305"/>
            <a:ext cx="2872740" cy="85509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wash my hands when I am done.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173" y="308943"/>
            <a:ext cx="2253388" cy="597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0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" y="510563"/>
            <a:ext cx="8260080" cy="59327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5631180" y="2688205"/>
            <a:ext cx="2872740" cy="145542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If I need help with anything, I can ask an</a:t>
            </a:r>
          </a:p>
          <a:p>
            <a:pPr algn="ctr"/>
            <a:r>
              <a:rPr lang="en-GB" dirty="0"/>
              <a:t>adult I trust.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99" y="286367"/>
            <a:ext cx="4719099" cy="638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38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501225"/>
            <a:ext cx="8252460" cy="5830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3376210" y="908570"/>
            <a:ext cx="2872740" cy="1348741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My private parts are the areas that are</a:t>
            </a:r>
          </a:p>
          <a:p>
            <a:pPr algn="ctr"/>
            <a:r>
              <a:rPr lang="en-GB" dirty="0"/>
              <a:t>covered by my underwear.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376210" y="2392815"/>
            <a:ext cx="2872740" cy="1335155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My private parts should stay covered unless I</a:t>
            </a:r>
          </a:p>
          <a:p>
            <a:pPr algn="ctr"/>
            <a:r>
              <a:rPr lang="en-GB" dirty="0"/>
              <a:t>am changing, washing or going to the toilet.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001" y="1577932"/>
            <a:ext cx="2881954" cy="50656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26" y="1075235"/>
            <a:ext cx="3183717" cy="556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0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" y="513973"/>
            <a:ext cx="8244840" cy="5830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886527" y="838200"/>
            <a:ext cx="2872740" cy="126492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Sometimes, a doctor may want to see my</a:t>
            </a:r>
          </a:p>
          <a:p>
            <a:pPr algn="ctr"/>
            <a:r>
              <a:rPr lang="en-GB" dirty="0"/>
              <a:t>private parts if I need help.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997" y="535454"/>
            <a:ext cx="5716203" cy="610156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86527" y="2209800"/>
            <a:ext cx="2872740" cy="92964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If I do not want someone to do this, I must</a:t>
            </a:r>
          </a:p>
          <a:p>
            <a:pPr algn="ctr"/>
            <a:r>
              <a:rPr lang="en-GB" dirty="0"/>
              <a:t>say ‘No’.</a:t>
            </a:r>
          </a:p>
        </p:txBody>
      </p:sp>
    </p:spTree>
    <p:extLst>
      <p:ext uri="{BB962C8B-B14F-4D97-AF65-F5344CB8AC3E}">
        <p14:creationId xmlns:p14="http://schemas.microsoft.com/office/powerpoint/2010/main" val="381907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20" y="510540"/>
            <a:ext cx="8244840" cy="58300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Rounded Rectangle 1"/>
          <p:cNvSpPr/>
          <p:nvPr/>
        </p:nvSpPr>
        <p:spPr>
          <a:xfrm>
            <a:off x="886527" y="888107"/>
            <a:ext cx="2872740" cy="1501140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Members of my family may help me to get</a:t>
            </a:r>
          </a:p>
          <a:p>
            <a:pPr algn="ctr"/>
            <a:r>
              <a:rPr lang="en-GB" dirty="0"/>
              <a:t>washed and dressed, so they might see my</a:t>
            </a:r>
          </a:p>
          <a:p>
            <a:pPr algn="ctr"/>
            <a:r>
              <a:rPr lang="en-GB" dirty="0"/>
              <a:t>private parts.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86527" y="2495926"/>
            <a:ext cx="2872740" cy="1032133"/>
          </a:xfrm>
          <a:prstGeom prst="roundRect">
            <a:avLst/>
          </a:prstGeom>
          <a:solidFill>
            <a:schemeClr val="accent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If I do not want them to do this, I can</a:t>
            </a:r>
          </a:p>
          <a:p>
            <a:pPr algn="ctr"/>
            <a:r>
              <a:rPr lang="en-GB" dirty="0"/>
              <a:t>always say, ‘No’.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660" y="510540"/>
            <a:ext cx="3343003" cy="625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80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PowerPoint Template.potx" id="{F2D9965A-8C68-4F5E-A2B5-CF7E0DDA752E}" vid="{78487116-FFC1-4A12-BB7A-4083D6069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111</TotalTime>
  <Words>350</Words>
  <Application>Microsoft Office PowerPoint</Application>
  <PresentationFormat>On-screen Show (4:3)</PresentationFormat>
  <Paragraphs>47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Twinkl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Chelsea Massey</dc:creator>
  <cp:lastModifiedBy>Windows User</cp:lastModifiedBy>
  <cp:revision>13</cp:revision>
  <cp:lastPrinted>2021-11-18T16:02:37Z</cp:lastPrinted>
  <dcterms:created xsi:type="dcterms:W3CDTF">2020-02-25T16:58:02Z</dcterms:created>
  <dcterms:modified xsi:type="dcterms:W3CDTF">2021-11-18T16:03:58Z</dcterms:modified>
</cp:coreProperties>
</file>