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11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3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Bowl with salmon cakes, salad and houmo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Bowl of pappardelle pasta with parsley butter, roasted hazelnuts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wl of pappardelle pasta with parsley butter, roasted hazelnuts and shaved parmesan cheese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7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3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4" name="Working Together updated 2026 March 2026.001.jpeg" descr="Working Together updated 2026 March 2026.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9" name="Working Together updated 2026 March 2026.002.jpeg" descr="Working Together updated 2026 March 2026.00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3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4" name="Working Together updated 2026 March 2026.003.jpeg" descr="Working Together updated 2026 March 2026.00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9" name="Working Together updated 2026 March 2026.004.jpeg" descr="Working Together updated 2026 March 2026.00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3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4" name="Working Together updated 2026 March 2026.005.jpeg" descr="Working Together updated 2026 March 2026.00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9" name="Working Together updated 2026 March 2026.006.jpeg" descr="Working Together updated 2026 March 2026.00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3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4" name="Working Together updated 2026 March 2026.007.jpeg" descr="Working Together updated 2026 March 2026.00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