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 and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Working Together updated 2026 March 2026.001.jpeg" descr="Working Together updated 2026 March 2026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Working Together updated 2026 March 2026.002.jpeg" descr="Working Together updated 2026 March 2026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Working Together updated 2026 March 2026.003.jpeg" descr="Working Together updated 2026 March 2026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Working Together updated 2026 March 2026.004.jpeg" descr="Working Together updated 2026 March 2026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Working Together updated 2026 March 2026.005.jpeg" descr="Working Together updated 2026 March 2026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Working Together updated 2026 March 2026.006.jpeg" descr="Working Together updated 2026 March 2026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Working Together updated 2026 March 2026.007.jpeg" descr="Working Together updated 2026 March 2026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