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4" autoAdjust="0"/>
    <p:restoredTop sz="94660"/>
  </p:normalViewPr>
  <p:slideViewPr>
    <p:cSldViewPr>
      <p:cViewPr>
        <p:scale>
          <a:sx n="46" d="100"/>
          <a:sy n="46" d="100"/>
        </p:scale>
        <p:origin x="-2268" y="-9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7D017-BF31-4B87-B555-20C398319C04}" type="datetimeFigureOut">
              <a:rPr lang="en-GB" smtClean="0"/>
              <a:t>07/01/2014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AB68-6930-475F-9743-0F023E7CC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9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7D017-BF31-4B87-B555-20C398319C04}" type="datetimeFigureOut">
              <a:rPr lang="en-GB" smtClean="0"/>
              <a:t>07/01/2014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AB68-6930-475F-9743-0F023E7CC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44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7D017-BF31-4B87-B555-20C398319C04}" type="datetimeFigureOut">
              <a:rPr lang="en-GB" smtClean="0"/>
              <a:t>07/01/2014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AB68-6930-475F-9743-0F023E7CC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248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7D017-BF31-4B87-B555-20C398319C04}" type="datetimeFigureOut">
              <a:rPr lang="en-GB" smtClean="0"/>
              <a:t>07/01/2014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AB68-6930-475F-9743-0F023E7CC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57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7D017-BF31-4B87-B555-20C398319C04}" type="datetimeFigureOut">
              <a:rPr lang="en-GB" smtClean="0"/>
              <a:t>07/01/2014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AB68-6930-475F-9743-0F023E7CC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58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7D017-BF31-4B87-B555-20C398319C04}" type="datetimeFigureOut">
              <a:rPr lang="en-GB" smtClean="0"/>
              <a:t>07/01/2014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AB68-6930-475F-9743-0F023E7CC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60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7D017-BF31-4B87-B555-20C398319C04}" type="datetimeFigureOut">
              <a:rPr lang="en-GB" smtClean="0"/>
              <a:t>07/01/2014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AB68-6930-475F-9743-0F023E7CC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50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7D017-BF31-4B87-B555-20C398319C04}" type="datetimeFigureOut">
              <a:rPr lang="en-GB" smtClean="0"/>
              <a:t>07/01/2014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AB68-6930-475F-9743-0F023E7CC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98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7D017-BF31-4B87-B555-20C398319C04}" type="datetimeFigureOut">
              <a:rPr lang="en-GB" smtClean="0"/>
              <a:t>07/01/2014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AB68-6930-475F-9743-0F023E7CC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01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7D017-BF31-4B87-B555-20C398319C04}" type="datetimeFigureOut">
              <a:rPr lang="en-GB" smtClean="0"/>
              <a:t>07/01/2014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AB68-6930-475F-9743-0F023E7CC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8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7D017-BF31-4B87-B555-20C398319C04}" type="datetimeFigureOut">
              <a:rPr lang="en-GB" smtClean="0"/>
              <a:t>07/01/2014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AB68-6930-475F-9743-0F023E7CC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21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7D017-BF31-4B87-B555-20C398319C04}" type="datetimeFigureOut">
              <a:rPr lang="en-GB" smtClean="0"/>
              <a:t>07/01/2014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AB68-6930-475F-9743-0F023E7CCB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54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30623"/>
          </a:xfrm>
        </p:spPr>
        <p:txBody>
          <a:bodyPr>
            <a:noAutofit/>
          </a:bodyPr>
          <a:lstStyle/>
          <a:p>
            <a:r>
              <a:rPr lang="en-GB" sz="6000" dirty="0" err="1" smtClean="0">
                <a:solidFill>
                  <a:srgbClr val="990033"/>
                </a:solidFill>
              </a:rPr>
              <a:t>Orrets</a:t>
            </a:r>
            <a:r>
              <a:rPr lang="en-GB" sz="6000" dirty="0" smtClean="0">
                <a:solidFill>
                  <a:srgbClr val="990033"/>
                </a:solidFill>
              </a:rPr>
              <a:t> Meadow</a:t>
            </a:r>
            <a:r>
              <a:rPr lang="en-GB" sz="6000" dirty="0" smtClean="0"/>
              <a:t/>
            </a:r>
            <a:br>
              <a:rPr lang="en-GB" sz="6000" dirty="0" smtClean="0"/>
            </a:br>
            <a:r>
              <a:rPr lang="en-GB" sz="6000" dirty="0" smtClean="0"/>
              <a:t> New Behaviour System</a:t>
            </a:r>
            <a:br>
              <a:rPr lang="en-GB" sz="6000" dirty="0" smtClean="0"/>
            </a:br>
            <a:r>
              <a:rPr lang="en-GB" sz="6000" dirty="0"/>
              <a:t/>
            </a:r>
            <a:br>
              <a:rPr lang="en-GB" sz="6000" dirty="0"/>
            </a:br>
            <a:r>
              <a:rPr lang="en-GB" sz="6000" dirty="0" smtClean="0"/>
              <a:t> </a:t>
            </a:r>
            <a:endParaRPr lang="en-GB" sz="6000" dirty="0"/>
          </a:p>
        </p:txBody>
      </p:sp>
      <p:pic>
        <p:nvPicPr>
          <p:cNvPr id="5" name="Picture 2" descr="Orrets Meadow 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645024"/>
            <a:ext cx="309634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441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Autofit/>
          </a:bodyPr>
          <a:lstStyle/>
          <a:p>
            <a:r>
              <a:rPr lang="en-GB" sz="2800" dirty="0" smtClean="0"/>
              <a:t>You will all have a star, if you don’t go into ‘</a:t>
            </a:r>
            <a:r>
              <a:rPr lang="en-GB" sz="2800" dirty="0" smtClean="0">
                <a:solidFill>
                  <a:srgbClr val="FF0000"/>
                </a:solidFill>
              </a:rPr>
              <a:t>Planet 5</a:t>
            </a:r>
            <a:r>
              <a:rPr lang="en-GB" sz="2800" dirty="0" smtClean="0"/>
              <a:t>’ or ‘</a:t>
            </a:r>
            <a:r>
              <a:rPr lang="en-GB" sz="2800" dirty="0" smtClean="0">
                <a:solidFill>
                  <a:schemeClr val="accent6"/>
                </a:solidFill>
              </a:rPr>
              <a:t>Time Out Planet</a:t>
            </a:r>
            <a:r>
              <a:rPr lang="en-GB" sz="2800" dirty="0" smtClean="0"/>
              <a:t>’ your name will be put in a draw for a prize at the end of the half term.  This star will also show the children that have behaved brilliantly every half term.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5-Point Star 3"/>
          <p:cNvSpPr/>
          <p:nvPr/>
        </p:nvSpPr>
        <p:spPr>
          <a:xfrm>
            <a:off x="1691680" y="2276872"/>
            <a:ext cx="5760640" cy="417646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707904" y="3429000"/>
            <a:ext cx="1800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/>
              <a:t>Tom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163975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72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What planet are you on?</a:t>
            </a:r>
            <a:endParaRPr lang="en-GB" sz="720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7" name="Picture 3" descr="C:\Users\Roz\AppData\Local\Microsoft\Windows\Temporary Internet Files\Content.IE5\GCZO8PC3\MC90004496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077072"/>
            <a:ext cx="1620317" cy="1792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39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You will each have an alien</a:t>
            </a:r>
            <a:endParaRPr lang="en-GB" dirty="0"/>
          </a:p>
        </p:txBody>
      </p:sp>
      <p:pic>
        <p:nvPicPr>
          <p:cNvPr id="2050" name="Picture 2" descr="C:\Users\Roz\AppData\Local\Microsoft\Windows\Temporary Internet Files\Content.IE5\0BCPS4D2\dglxasset[1].aspx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700808"/>
            <a:ext cx="2808311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155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You will all start on board the </a:t>
            </a:r>
            <a:r>
              <a:rPr lang="en-GB" dirty="0" err="1" smtClean="0"/>
              <a:t>Orrets</a:t>
            </a:r>
            <a:r>
              <a:rPr lang="en-GB" dirty="0" smtClean="0"/>
              <a:t> Spaceship at the start of each lesson.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 descr="C:\Users\Roz\AppData\Local\Microsoft\Windows\Temporary Internet Files\Content.IE5\BS06S1LH\MC90008383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81575"/>
            <a:ext cx="6480720" cy="4038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64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 smtClean="0"/>
              <a:t>If you are not following the class rules you will be moved to ‘</a:t>
            </a:r>
            <a:r>
              <a:rPr lang="en-GB" sz="4000" b="1" dirty="0" smtClean="0">
                <a:solidFill>
                  <a:srgbClr val="7030A0"/>
                </a:solidFill>
              </a:rPr>
              <a:t>Thinking Time Planet</a:t>
            </a:r>
            <a:r>
              <a:rPr lang="en-GB" dirty="0" smtClean="0"/>
              <a:t>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1844971" y="1628800"/>
            <a:ext cx="5256584" cy="460851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059832" y="2492896"/>
            <a:ext cx="7200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solidFill>
                  <a:srgbClr val="FFFF00"/>
                </a:solidFill>
              </a:rPr>
              <a:t>?</a:t>
            </a:r>
            <a:endParaRPr lang="en-GB" sz="66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3968" y="2924944"/>
            <a:ext cx="5760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solidFill>
                  <a:srgbClr val="FFFF00"/>
                </a:solidFill>
              </a:rPr>
              <a:t>?</a:t>
            </a:r>
            <a:endParaRPr lang="en-GB" sz="66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99117" y="4476121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31788" y="1916832"/>
            <a:ext cx="7920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FFFF00"/>
                </a:solidFill>
              </a:rPr>
              <a:t>?</a:t>
            </a:r>
          </a:p>
          <a:p>
            <a:endParaRPr lang="en-GB" sz="6000" dirty="0"/>
          </a:p>
        </p:txBody>
      </p:sp>
      <p:sp>
        <p:nvSpPr>
          <p:cNvPr id="10" name="TextBox 9"/>
          <p:cNvSpPr txBox="1"/>
          <p:nvPr/>
        </p:nvSpPr>
        <p:spPr>
          <a:xfrm>
            <a:off x="5623876" y="4293096"/>
            <a:ext cx="6043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solidFill>
                  <a:srgbClr val="FFFF00"/>
                </a:solidFill>
              </a:rPr>
              <a:t>?</a:t>
            </a:r>
          </a:p>
          <a:p>
            <a:endParaRPr lang="en-GB" sz="6600" dirty="0"/>
          </a:p>
        </p:txBody>
      </p:sp>
      <p:sp>
        <p:nvSpPr>
          <p:cNvPr id="11" name="TextBox 10"/>
          <p:cNvSpPr txBox="1"/>
          <p:nvPr/>
        </p:nvSpPr>
        <p:spPr>
          <a:xfrm>
            <a:off x="5623876" y="2840161"/>
            <a:ext cx="6043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FFFF00"/>
                </a:solidFill>
              </a:rPr>
              <a:t>?</a:t>
            </a:r>
            <a:endParaRPr lang="en-GB" sz="6000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59832" y="3855824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FFFF00"/>
                </a:solidFill>
              </a:rPr>
              <a:t>?</a:t>
            </a:r>
            <a:endParaRPr lang="en-GB" sz="6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99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Chance……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This is your chance to sort out your behaviour and move back to the </a:t>
            </a:r>
            <a:r>
              <a:rPr lang="en-GB" dirty="0" err="1" smtClean="0"/>
              <a:t>Orrets</a:t>
            </a:r>
            <a:r>
              <a:rPr lang="en-GB" dirty="0" smtClean="0"/>
              <a:t> Spaceship by doing what you are suppose to be doing!</a:t>
            </a:r>
          </a:p>
          <a:p>
            <a:pPr marL="0" indent="0" algn="ctr">
              <a:buNone/>
            </a:pPr>
            <a:endParaRPr lang="en-GB" dirty="0"/>
          </a:p>
        </p:txBody>
      </p:sp>
      <p:pic>
        <p:nvPicPr>
          <p:cNvPr id="5122" name="Picture 2" descr="C:\Users\Roz\AppData\Local\Microsoft\Windows\Temporary Internet Files\Content.IE5\BS06S1LH\MC90008383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140968"/>
            <a:ext cx="4743513" cy="3500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33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64219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If you continue to not </a:t>
            </a:r>
            <a:r>
              <a:rPr lang="en-GB" dirty="0" smtClean="0"/>
              <a:t>follow </a:t>
            </a:r>
            <a:r>
              <a:rPr lang="en-GB" dirty="0" smtClean="0"/>
              <a:t>the class rules you will be moved to </a:t>
            </a:r>
            <a:r>
              <a:rPr lang="en-GB" dirty="0" smtClean="0">
                <a:solidFill>
                  <a:srgbClr val="C00000"/>
                </a:solidFill>
              </a:rPr>
              <a:t>‘</a:t>
            </a:r>
            <a:r>
              <a:rPr lang="en-GB" b="1" dirty="0" smtClean="0">
                <a:solidFill>
                  <a:srgbClr val="C00000"/>
                </a:solidFill>
              </a:rPr>
              <a:t>Planet 5</a:t>
            </a:r>
            <a:r>
              <a:rPr lang="en-GB" dirty="0" smtClean="0">
                <a:solidFill>
                  <a:srgbClr val="C00000"/>
                </a:solidFill>
              </a:rPr>
              <a:t>’ </a:t>
            </a:r>
            <a:r>
              <a:rPr lang="en-GB" dirty="0" smtClean="0"/>
              <a:t>and will miss 5 minutes of your next playtime. 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411760" y="2132856"/>
            <a:ext cx="4608512" cy="432048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4427984" y="2132856"/>
            <a:ext cx="432048" cy="43204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4499992" y="3464171"/>
            <a:ext cx="432048" cy="43204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2987824" y="3249960"/>
            <a:ext cx="432048" cy="43204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6012160" y="3248147"/>
            <a:ext cx="432048" cy="43204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5580112" y="4725144"/>
            <a:ext cx="432048" cy="43204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707904" y="4801344"/>
            <a:ext cx="432048" cy="42785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5436096" y="2492896"/>
            <a:ext cx="360040" cy="36004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923928" y="2889920"/>
            <a:ext cx="360040" cy="36004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408476" y="3896219"/>
            <a:ext cx="360040" cy="36004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527884" y="4075139"/>
            <a:ext cx="360040" cy="36004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716016" y="5117353"/>
            <a:ext cx="360040" cy="36004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24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If you continue to not follow the rules you will be moved to ‘</a:t>
            </a:r>
            <a:r>
              <a:rPr lang="en-GB" dirty="0" smtClean="0">
                <a:solidFill>
                  <a:schemeClr val="accent6"/>
                </a:solidFill>
              </a:rPr>
              <a:t>Time Out Planet</a:t>
            </a:r>
            <a:r>
              <a:rPr lang="en-GB" dirty="0" smtClean="0"/>
              <a:t>’ you will miss the whole of the next playtime.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2699792" y="2708920"/>
            <a:ext cx="4176464" cy="367240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146" name="Picture 2" descr="C:\Users\Roz\AppData\Local\Microsoft\Windows\Temporary Internet Files\Content.IE5\GCZO8PC3\MC90031155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260" y="3626152"/>
            <a:ext cx="1703527" cy="183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7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5400" dirty="0" smtClean="0">
                <a:solidFill>
                  <a:srgbClr val="FF0000"/>
                </a:solidFill>
              </a:rPr>
              <a:t>Playtime 1</a:t>
            </a:r>
            <a:r>
              <a:rPr lang="en-GB" sz="5400" dirty="0" smtClean="0"/>
              <a:t> </a:t>
            </a:r>
          </a:p>
          <a:p>
            <a:pPr marL="0" indent="0" algn="ctr">
              <a:buNone/>
            </a:pPr>
            <a:r>
              <a:rPr lang="en-GB" sz="5400" dirty="0" smtClean="0"/>
              <a:t>Time out room</a:t>
            </a:r>
          </a:p>
          <a:p>
            <a:pPr marL="0" indent="0" algn="ctr">
              <a:buNone/>
            </a:pPr>
            <a:r>
              <a:rPr lang="en-GB" sz="5400" dirty="0" smtClean="0">
                <a:solidFill>
                  <a:srgbClr val="FF0000"/>
                </a:solidFill>
              </a:rPr>
              <a:t>Lunchtime</a:t>
            </a:r>
            <a:r>
              <a:rPr lang="en-GB" sz="5400" dirty="0" smtClean="0"/>
              <a:t> </a:t>
            </a:r>
          </a:p>
          <a:p>
            <a:pPr marL="0" indent="0" algn="ctr">
              <a:buNone/>
            </a:pPr>
            <a:r>
              <a:rPr lang="en-GB" sz="5400" dirty="0" smtClean="0"/>
              <a:t>Mrs Duncan, Mrs Wright, Mrs </a:t>
            </a:r>
            <a:r>
              <a:rPr lang="en-GB" sz="5400" dirty="0" err="1" smtClean="0"/>
              <a:t>Billington</a:t>
            </a:r>
            <a:endParaRPr lang="en-GB" sz="5400" dirty="0" smtClean="0"/>
          </a:p>
          <a:p>
            <a:pPr marL="0" indent="0" algn="ctr">
              <a:buNone/>
            </a:pPr>
            <a:r>
              <a:rPr lang="en-GB" sz="5400" dirty="0" smtClean="0">
                <a:solidFill>
                  <a:srgbClr val="FF0000"/>
                </a:solidFill>
              </a:rPr>
              <a:t>Playtime 2</a:t>
            </a:r>
            <a:r>
              <a:rPr lang="en-GB" sz="5400" dirty="0" smtClean="0"/>
              <a:t> </a:t>
            </a:r>
          </a:p>
          <a:p>
            <a:pPr marL="0" indent="0" algn="ctr">
              <a:buNone/>
            </a:pPr>
            <a:r>
              <a:rPr lang="en-GB" sz="5400" dirty="0" smtClean="0"/>
              <a:t>Time out room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51367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215</Words>
  <Application>Microsoft Office PowerPoint</Application>
  <PresentationFormat>On-screen Show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Orrets Meadow  New Behaviour System   </vt:lpstr>
      <vt:lpstr>PowerPoint Presentation</vt:lpstr>
      <vt:lpstr>You will each have an alien</vt:lpstr>
      <vt:lpstr>You will all start on board the Orrets Spaceship at the start of each lesson. </vt:lpstr>
      <vt:lpstr>If you are not following the class rules you will be moved to ‘Thinking Time Planet’</vt:lpstr>
      <vt:lpstr>Chance……</vt:lpstr>
      <vt:lpstr>If you continue to not follow the class rules you will be moved to ‘Planet 5’ and will miss 5 minutes of your next playtime.  </vt:lpstr>
      <vt:lpstr>If you continue to not follow the rules you will be moved to ‘Time Out Planet’ you will miss the whole of the next playtime.  </vt:lpstr>
      <vt:lpstr>PowerPoint Presentation</vt:lpstr>
      <vt:lpstr>You will all have a star, if you don’t go into ‘Planet 5’ or ‘Time Out Planet’ your name will be put in a draw for a prize at the end of the half term.  This star will also show the children that have behaved brilliantly every half term.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Orrets Meadow  New Behaviour System</dc:title>
  <dc:creator>Roz</dc:creator>
  <cp:lastModifiedBy>Carolyn Duncan</cp:lastModifiedBy>
  <cp:revision>9</cp:revision>
  <dcterms:created xsi:type="dcterms:W3CDTF">2014-01-05T16:19:08Z</dcterms:created>
  <dcterms:modified xsi:type="dcterms:W3CDTF">2014-01-07T08:10:19Z</dcterms:modified>
</cp:coreProperties>
</file>