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5" r:id="rId10"/>
    <p:sldId id="264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49D7-BCC2-44CB-95A0-C558B8FBDCD7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17E3-C00F-4015-8A00-83035E27B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68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49D7-BCC2-44CB-95A0-C558B8FBDCD7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17E3-C00F-4015-8A00-83035E27B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23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49D7-BCC2-44CB-95A0-C558B8FBDCD7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17E3-C00F-4015-8A00-83035E27B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90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49D7-BCC2-44CB-95A0-C558B8FBDCD7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17E3-C00F-4015-8A00-83035E27B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96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49D7-BCC2-44CB-95A0-C558B8FBDCD7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17E3-C00F-4015-8A00-83035E27B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20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49D7-BCC2-44CB-95A0-C558B8FBDCD7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17E3-C00F-4015-8A00-83035E27B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49D7-BCC2-44CB-95A0-C558B8FBDCD7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17E3-C00F-4015-8A00-83035E27B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41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49D7-BCC2-44CB-95A0-C558B8FBDCD7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17E3-C00F-4015-8A00-83035E27B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21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49D7-BCC2-44CB-95A0-C558B8FBDCD7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17E3-C00F-4015-8A00-83035E27B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68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49D7-BCC2-44CB-95A0-C558B8FBDCD7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17E3-C00F-4015-8A00-83035E27B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5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49D7-BCC2-44CB-95A0-C558B8FBDCD7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17E3-C00F-4015-8A00-83035E27B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8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D49D7-BCC2-44CB-95A0-C558B8FBDCD7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717E3-C00F-4015-8A00-83035E27B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02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250" y="2780928"/>
            <a:ext cx="7772400" cy="1470025"/>
          </a:xfrm>
        </p:spPr>
        <p:txBody>
          <a:bodyPr/>
          <a:lstStyle/>
          <a:p>
            <a:r>
              <a:rPr lang="en-GB" dirty="0" smtClean="0"/>
              <a:t>Reading at </a:t>
            </a:r>
            <a:r>
              <a:rPr lang="en-GB" dirty="0" err="1" smtClean="0"/>
              <a:t>Orrets</a:t>
            </a:r>
            <a:r>
              <a:rPr lang="en-GB" dirty="0" smtClean="0"/>
              <a:t> Meadow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050" y="4653136"/>
            <a:ext cx="6400800" cy="1752600"/>
          </a:xfrm>
        </p:spPr>
        <p:txBody>
          <a:bodyPr/>
          <a:lstStyle/>
          <a:p>
            <a:r>
              <a:rPr lang="en-GB" dirty="0" smtClean="0"/>
              <a:t>MF - 2/9/20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appy Book SVG scrapbook cut file cute clipart files for silhouette cricut  pazzles free svgs free svg cuts cute cut f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4908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13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Literacy Spine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Split into curriculum texts and class readers.</a:t>
            </a:r>
          </a:p>
          <a:p>
            <a:r>
              <a:rPr lang="en-GB" dirty="0" smtClean="0"/>
              <a:t>Books for different purposes - learning and pleasure.</a:t>
            </a:r>
          </a:p>
          <a:p>
            <a:r>
              <a:rPr lang="en-GB" dirty="0" smtClean="0"/>
              <a:t>Display your class reader on your classroom door.</a:t>
            </a:r>
          </a:p>
          <a:p>
            <a:r>
              <a:rPr lang="en-GB" dirty="0" smtClean="0"/>
              <a:t>Class readers to promote Prosody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63928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10242" name="Picture 2" descr="Common Interview Questions And Answers - Camden Kel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388843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05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to find documents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Literacy Spine</a:t>
            </a:r>
          </a:p>
          <a:p>
            <a:pPr marL="0" indent="0">
              <a:buNone/>
            </a:pPr>
            <a:r>
              <a:rPr lang="en-GB" dirty="0" smtClean="0"/>
              <a:t>Teachers – Curriculum – 1.2 English – English Documents – Literacy Spine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Book Band Flow</a:t>
            </a:r>
          </a:p>
          <a:p>
            <a:pPr marL="0" indent="0">
              <a:buNone/>
            </a:pPr>
            <a:r>
              <a:rPr lang="en-GB" dirty="0" smtClean="0"/>
              <a:t>Teachers – Curriculum – 1.2 English – English Documents – Book Band Flow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990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skills are required to be an effective reader?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094295" cy="495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22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Fluency</a:t>
            </a:r>
            <a:endParaRPr lang="en-GB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72333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58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Books at </a:t>
            </a:r>
            <a:r>
              <a:rPr lang="en-GB" dirty="0" err="1" smtClean="0"/>
              <a:t>Orrets</a:t>
            </a:r>
            <a:r>
              <a:rPr lang="en-GB" dirty="0" smtClean="0"/>
              <a:t> Meadow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4,458 individual titles!</a:t>
            </a:r>
          </a:p>
          <a:p>
            <a:r>
              <a:rPr lang="en-GB" dirty="0" smtClean="0"/>
              <a:t>5 Decades of publications</a:t>
            </a:r>
          </a:p>
          <a:p>
            <a:r>
              <a:rPr lang="en-GB" dirty="0" smtClean="0"/>
              <a:t>Over 30 different reading schemes</a:t>
            </a:r>
            <a:endParaRPr lang="en-GB" dirty="0"/>
          </a:p>
        </p:txBody>
      </p:sp>
      <p:pic>
        <p:nvPicPr>
          <p:cNvPr id="4098" name="Picture 2" descr="Confused Emoji With Transparent Background , Free Transparent Clipart -  Clipart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4392488" cy="273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94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use book bands?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r>
              <a:rPr lang="en-GB" dirty="0" smtClean="0"/>
              <a:t>Clear levels of progression.</a:t>
            </a:r>
          </a:p>
          <a:p>
            <a:r>
              <a:rPr lang="en-GB" dirty="0" smtClean="0"/>
              <a:t>Determined by word level AND complexity of text.</a:t>
            </a:r>
          </a:p>
          <a:p>
            <a:r>
              <a:rPr lang="en-GB" dirty="0" smtClean="0"/>
              <a:t>Makes it easier to expose pupils to a range of text genres and formats.</a:t>
            </a:r>
            <a:endParaRPr lang="en-GB" dirty="0"/>
          </a:p>
        </p:txBody>
      </p:sp>
      <p:pic>
        <p:nvPicPr>
          <p:cNvPr id="5122" name="Picture 2" descr="Variety benefits us in so many ways - Independent.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2893690" cy="435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72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Book Bands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" t="25521" r="65988" b="11461"/>
          <a:stretch/>
        </p:blipFill>
        <p:spPr bwMode="auto">
          <a:xfrm>
            <a:off x="2483768" y="1191835"/>
            <a:ext cx="4153725" cy="563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724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nguage Blog - Junior Cadima: how are children taught to read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6" y="548680"/>
            <a:ext cx="8229486" cy="58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Each reading journey is different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6" t="22091" r="36533" b="8376"/>
          <a:stretch/>
        </p:blipFill>
        <p:spPr bwMode="auto">
          <a:xfrm>
            <a:off x="251520" y="1484784"/>
            <a:ext cx="4248472" cy="493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3" t="21557" r="18917" b="8378"/>
          <a:stretch/>
        </p:blipFill>
        <p:spPr bwMode="auto">
          <a:xfrm>
            <a:off x="4932040" y="1484784"/>
            <a:ext cx="3312368" cy="50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48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 it’s not a race!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04612"/>
            <a:ext cx="4762463" cy="39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045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155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Reading at Orrets Meadow</vt:lpstr>
      <vt:lpstr>What skills are required to be an effective reader?</vt:lpstr>
      <vt:lpstr>Reading Fluency</vt:lpstr>
      <vt:lpstr>Reading Books at Orrets Meadow</vt:lpstr>
      <vt:lpstr>Why use book bands?</vt:lpstr>
      <vt:lpstr>The Book Bands</vt:lpstr>
      <vt:lpstr>PowerPoint Presentation</vt:lpstr>
      <vt:lpstr>Each reading journey is different</vt:lpstr>
      <vt:lpstr>Remember it’s not a race!</vt:lpstr>
      <vt:lpstr>Literacy Spine</vt:lpstr>
      <vt:lpstr>Questions?</vt:lpstr>
      <vt:lpstr>Where to find documents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at Orrets Meadow</dc:title>
  <dc:creator>Windows User</dc:creator>
  <cp:lastModifiedBy>Windows User</cp:lastModifiedBy>
  <cp:revision>7</cp:revision>
  <dcterms:created xsi:type="dcterms:W3CDTF">2020-09-02T06:32:48Z</dcterms:created>
  <dcterms:modified xsi:type="dcterms:W3CDTF">2020-09-02T07:50:48Z</dcterms:modified>
</cp:coreProperties>
</file>