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2" r:id="rId7"/>
    <p:sldId id="261" r:id="rId8"/>
    <p:sldId id="263" r:id="rId9"/>
    <p:sldId id="265" r:id="rId10"/>
    <p:sldId id="264" r:id="rId11"/>
    <p:sldId id="267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-102" y="-3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D49D7-BCC2-44CB-95A0-C558B8FBDCD7}" type="datetimeFigureOut">
              <a:rPr lang="en-GB" smtClean="0"/>
              <a:t>02/09/2020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717E3-C00F-4015-8A00-83035E27B6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3689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D49D7-BCC2-44CB-95A0-C558B8FBDCD7}" type="datetimeFigureOut">
              <a:rPr lang="en-GB" smtClean="0"/>
              <a:t>02/09/2020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717E3-C00F-4015-8A00-83035E27B6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4239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D49D7-BCC2-44CB-95A0-C558B8FBDCD7}" type="datetimeFigureOut">
              <a:rPr lang="en-GB" smtClean="0"/>
              <a:t>02/09/2020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717E3-C00F-4015-8A00-83035E27B6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901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D49D7-BCC2-44CB-95A0-C558B8FBDCD7}" type="datetimeFigureOut">
              <a:rPr lang="en-GB" smtClean="0"/>
              <a:t>02/09/2020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717E3-C00F-4015-8A00-83035E27B6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7968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D49D7-BCC2-44CB-95A0-C558B8FBDCD7}" type="datetimeFigureOut">
              <a:rPr lang="en-GB" smtClean="0"/>
              <a:t>02/09/2020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717E3-C00F-4015-8A00-83035E27B6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4207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D49D7-BCC2-44CB-95A0-C558B8FBDCD7}" type="datetimeFigureOut">
              <a:rPr lang="en-GB" smtClean="0"/>
              <a:t>02/09/2020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717E3-C00F-4015-8A00-83035E27B6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00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D49D7-BCC2-44CB-95A0-C558B8FBDCD7}" type="datetimeFigureOut">
              <a:rPr lang="en-GB" smtClean="0"/>
              <a:t>02/09/2020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717E3-C00F-4015-8A00-83035E27B6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2418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D49D7-BCC2-44CB-95A0-C558B8FBDCD7}" type="datetimeFigureOut">
              <a:rPr lang="en-GB" smtClean="0"/>
              <a:t>02/09/2020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717E3-C00F-4015-8A00-83035E27B6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6211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D49D7-BCC2-44CB-95A0-C558B8FBDCD7}" type="datetimeFigureOut">
              <a:rPr lang="en-GB" smtClean="0"/>
              <a:t>02/09/2020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717E3-C00F-4015-8A00-83035E27B6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6685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D49D7-BCC2-44CB-95A0-C558B8FBDCD7}" type="datetimeFigureOut">
              <a:rPr lang="en-GB" smtClean="0"/>
              <a:t>02/09/2020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717E3-C00F-4015-8A00-83035E27B6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7051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D49D7-BCC2-44CB-95A0-C558B8FBDCD7}" type="datetimeFigureOut">
              <a:rPr lang="en-GB" smtClean="0"/>
              <a:t>02/09/2020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717E3-C00F-4015-8A00-83035E27B6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9980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D49D7-BCC2-44CB-95A0-C558B8FBDCD7}" type="datetimeFigureOut">
              <a:rPr lang="en-GB" smtClean="0"/>
              <a:t>02/09/2020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5717E3-C00F-4015-8A00-83035E27B6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6024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9250" y="2780928"/>
            <a:ext cx="7772400" cy="1470025"/>
          </a:xfrm>
        </p:spPr>
        <p:txBody>
          <a:bodyPr/>
          <a:lstStyle/>
          <a:p>
            <a:r>
              <a:rPr lang="en-GB" dirty="0" smtClean="0"/>
              <a:t>Reading at </a:t>
            </a:r>
            <a:r>
              <a:rPr lang="en-GB" dirty="0" err="1" smtClean="0"/>
              <a:t>Orrets</a:t>
            </a:r>
            <a:r>
              <a:rPr lang="en-GB" dirty="0" smtClean="0"/>
              <a:t> Meadow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5050" y="4653136"/>
            <a:ext cx="6400800" cy="1752600"/>
          </a:xfrm>
        </p:spPr>
        <p:txBody>
          <a:bodyPr/>
          <a:lstStyle/>
          <a:p>
            <a:r>
              <a:rPr lang="en-GB" dirty="0" smtClean="0"/>
              <a:t>MF - 2/9/20</a:t>
            </a:r>
            <a:endParaRPr lang="en-GB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60648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Happy Book SVG scrapbook cut file cute clipart files for silhouette cricut  pazzles free svgs free svg cuts cute cut fil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149080"/>
            <a:ext cx="20574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53132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Literacy Spine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Split into curriculum texts and class readers.</a:t>
            </a:r>
          </a:p>
          <a:p>
            <a:r>
              <a:rPr lang="en-GB" dirty="0" smtClean="0"/>
              <a:t>Books for different purposes - learning and pleasure.</a:t>
            </a:r>
          </a:p>
          <a:p>
            <a:r>
              <a:rPr lang="en-GB" dirty="0" smtClean="0"/>
              <a:t>Display your class reader on your classroom door.</a:t>
            </a:r>
          </a:p>
          <a:p>
            <a:r>
              <a:rPr lang="en-GB" dirty="0" smtClean="0"/>
              <a:t>Class readers to promote Prosody</a:t>
            </a:r>
          </a:p>
          <a:p>
            <a:endParaRPr lang="en-GB" dirty="0" smtClean="0"/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4639289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2400" cy="1470025"/>
          </a:xfrm>
        </p:spPr>
        <p:txBody>
          <a:bodyPr/>
          <a:lstStyle/>
          <a:p>
            <a:r>
              <a:rPr lang="en-GB" dirty="0" smtClean="0"/>
              <a:t>Questions?</a:t>
            </a:r>
            <a:endParaRPr lang="en-GB" dirty="0"/>
          </a:p>
        </p:txBody>
      </p:sp>
      <p:pic>
        <p:nvPicPr>
          <p:cNvPr id="10242" name="Picture 2" descr="Common Interview Questions And Answers - Camden Kell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060848"/>
            <a:ext cx="3888431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60543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Where to find documents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Literacy Spine</a:t>
            </a:r>
          </a:p>
          <a:p>
            <a:pPr marL="0" indent="0">
              <a:buNone/>
            </a:pPr>
            <a:r>
              <a:rPr lang="en-GB" dirty="0" smtClean="0"/>
              <a:t>Teachers – Curriculum – 1.2 English – English Documents – Literacy Spine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Book Band Flow</a:t>
            </a:r>
          </a:p>
          <a:p>
            <a:pPr marL="0" indent="0">
              <a:buNone/>
            </a:pPr>
            <a:r>
              <a:rPr lang="en-GB" dirty="0" smtClean="0"/>
              <a:t>Teachers – Curriculum – 1.2 English – English Documents – Book Band Flow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79909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What skills are required to be an effective reader?</a:t>
            </a:r>
            <a:endParaRPr lang="en-GB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412776"/>
            <a:ext cx="6094295" cy="4957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7224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Reading Fluency</a:t>
            </a:r>
            <a:endParaRPr lang="en-GB" dirty="0"/>
          </a:p>
        </p:txBody>
      </p:sp>
      <p:pic>
        <p:nvPicPr>
          <p:cNvPr id="3077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556792"/>
            <a:ext cx="5723330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4588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Reading Books at </a:t>
            </a:r>
            <a:r>
              <a:rPr lang="en-GB" dirty="0" err="1" smtClean="0"/>
              <a:t>Orrets</a:t>
            </a:r>
            <a:r>
              <a:rPr lang="en-GB" dirty="0" smtClean="0"/>
              <a:t> Meadow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4,458 individual titles!</a:t>
            </a:r>
          </a:p>
          <a:p>
            <a:r>
              <a:rPr lang="en-GB" dirty="0" smtClean="0"/>
              <a:t>5 Decades of publications</a:t>
            </a:r>
          </a:p>
          <a:p>
            <a:r>
              <a:rPr lang="en-GB" dirty="0" smtClean="0"/>
              <a:t>Over 30 different reading schemes</a:t>
            </a:r>
            <a:endParaRPr lang="en-GB" dirty="0"/>
          </a:p>
        </p:txBody>
      </p:sp>
      <p:pic>
        <p:nvPicPr>
          <p:cNvPr id="4098" name="Picture 2" descr="Confused Emoji With Transparent Background , Free Transparent Clipart -  ClipartKe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717032"/>
            <a:ext cx="4392488" cy="2737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49466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 use book bands?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762872" cy="4525963"/>
          </a:xfrm>
        </p:spPr>
        <p:txBody>
          <a:bodyPr/>
          <a:lstStyle/>
          <a:p>
            <a:r>
              <a:rPr lang="en-GB" dirty="0" smtClean="0"/>
              <a:t>Clear levels of progression.</a:t>
            </a:r>
          </a:p>
          <a:p>
            <a:r>
              <a:rPr lang="en-GB" dirty="0" smtClean="0"/>
              <a:t>Determined by word level AND complexity of text.</a:t>
            </a:r>
          </a:p>
          <a:p>
            <a:r>
              <a:rPr lang="en-GB" dirty="0" smtClean="0"/>
              <a:t>Makes it easier to expose pupils to a range of text genres and formats.</a:t>
            </a:r>
            <a:endParaRPr lang="en-GB" dirty="0"/>
          </a:p>
        </p:txBody>
      </p:sp>
      <p:pic>
        <p:nvPicPr>
          <p:cNvPr id="5122" name="Picture 2" descr="Variety benefits us in so many ways - Independent.i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700808"/>
            <a:ext cx="2893690" cy="4351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2721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Book Bands</a:t>
            </a:r>
            <a:endParaRPr lang="en-GB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3" t="25521" r="65988" b="11461"/>
          <a:stretch/>
        </p:blipFill>
        <p:spPr bwMode="auto">
          <a:xfrm>
            <a:off x="2483768" y="1191835"/>
            <a:ext cx="4153725" cy="5636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87244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Language Blog - Junior Cadima: how are children taught to read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36" y="548680"/>
            <a:ext cx="8229486" cy="585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84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Each reading journey is different</a:t>
            </a:r>
            <a:endParaRPr lang="en-GB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46" t="22091" r="36533" b="8376"/>
          <a:stretch/>
        </p:blipFill>
        <p:spPr bwMode="auto">
          <a:xfrm>
            <a:off x="251520" y="1484784"/>
            <a:ext cx="4248472" cy="4939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93" t="21557" r="18917" b="8378"/>
          <a:stretch/>
        </p:blipFill>
        <p:spPr bwMode="auto">
          <a:xfrm>
            <a:off x="4932040" y="1484784"/>
            <a:ext cx="3312368" cy="5039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3485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Remember it’s not a race!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 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904612"/>
            <a:ext cx="4762463" cy="39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60452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155</Words>
  <Application>Microsoft Office PowerPoint</Application>
  <PresentationFormat>On-screen Show (4:3)</PresentationFormat>
  <Paragraphs>28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Reading at Orrets Meadow</vt:lpstr>
      <vt:lpstr>What skills are required to be an effective reader?</vt:lpstr>
      <vt:lpstr>Reading Fluency</vt:lpstr>
      <vt:lpstr>Reading Books at Orrets Meadow</vt:lpstr>
      <vt:lpstr>Why use book bands?</vt:lpstr>
      <vt:lpstr>The Book Bands</vt:lpstr>
      <vt:lpstr>PowerPoint Presentation</vt:lpstr>
      <vt:lpstr>Each reading journey is different</vt:lpstr>
      <vt:lpstr>Remember it’s not a race!</vt:lpstr>
      <vt:lpstr>Literacy Spine</vt:lpstr>
      <vt:lpstr>Questions?</vt:lpstr>
      <vt:lpstr>Where to find documents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Reading at Orrets Meadow</dc:title>
  <dc:creator>Windows User</dc:creator>
  <cp:lastModifiedBy>Windows User</cp:lastModifiedBy>
  <cp:revision>7</cp:revision>
  <dcterms:created xsi:type="dcterms:W3CDTF">2020-09-02T06:32:48Z</dcterms:created>
  <dcterms:modified xsi:type="dcterms:W3CDTF">2020-09-02T07:50:48Z</dcterms:modified>
</cp:coreProperties>
</file>