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02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18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957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684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87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217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125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83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16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43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457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1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844FB-C2F5-480D-B582-4DBB29817335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7432-2701-41AE-B0D4-4E716A48A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99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School Council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What have we done?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52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Military Education</a:t>
            </a:r>
            <a:endParaRPr lang="en-GB" dirty="0"/>
          </a:p>
        </p:txBody>
      </p:sp>
      <p:pic>
        <p:nvPicPr>
          <p:cNvPr id="6146" name="Picture 2" descr="K:\Z. Whole School\Military Education\Tigers\SAM_57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4006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04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You asked and we got it!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326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Bean Bags for the Sensory Rooms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5868143" cy="4382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2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Play </a:t>
            </a:r>
            <a:r>
              <a:rPr lang="en-GB" dirty="0" err="1" smtClean="0"/>
              <a:t>Doh</a:t>
            </a:r>
            <a:r>
              <a:rPr lang="en-GB" dirty="0" smtClean="0"/>
              <a:t>!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30316" cy="383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12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Yoga Mats</a:t>
            </a:r>
            <a:endParaRPr lang="en-GB" dirty="0"/>
          </a:p>
        </p:txBody>
      </p:sp>
      <p:pic>
        <p:nvPicPr>
          <p:cNvPr id="4100" name="Picture 4" descr="K:\Foxes\PE\Yoga\12-9-19\IMG_09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30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12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2376264"/>
          </a:xfrm>
        </p:spPr>
        <p:txBody>
          <a:bodyPr>
            <a:noAutofit/>
          </a:bodyPr>
          <a:lstStyle/>
          <a:p>
            <a:r>
              <a:rPr lang="en-GB" sz="6600" dirty="0" smtClean="0"/>
              <a:t>Skittles for the Playground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51212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060848"/>
            <a:ext cx="8229600" cy="3024336"/>
          </a:xfrm>
        </p:spPr>
        <p:txBody>
          <a:bodyPr>
            <a:noAutofit/>
          </a:bodyPr>
          <a:lstStyle/>
          <a:p>
            <a:r>
              <a:rPr lang="en-GB" sz="8000" dirty="0" smtClean="0"/>
              <a:t>Brand New Sandbox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51212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Pyjama Day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7162441" cy="275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12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Curry Day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9" t="13844" r="12253" b="19168"/>
          <a:stretch/>
        </p:blipFill>
        <p:spPr bwMode="auto">
          <a:xfrm>
            <a:off x="1187624" y="1412776"/>
            <a:ext cx="6840760" cy="4754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95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38</Words>
  <Application>Microsoft Office PowerPoint</Application>
  <PresentationFormat>On-screen Show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School Council</vt:lpstr>
      <vt:lpstr>You asked and we got it!</vt:lpstr>
      <vt:lpstr>Bean Bags for the Sensory Rooms</vt:lpstr>
      <vt:lpstr>Play Doh!</vt:lpstr>
      <vt:lpstr>Yoga Mats</vt:lpstr>
      <vt:lpstr>Skittles for the Playground</vt:lpstr>
      <vt:lpstr>Brand New Sandbox</vt:lpstr>
      <vt:lpstr>Pyjama Day</vt:lpstr>
      <vt:lpstr>Curry Day</vt:lpstr>
      <vt:lpstr>Military Education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Council</dc:title>
  <dc:creator>Windows User</dc:creator>
  <cp:lastModifiedBy>Windows User</cp:lastModifiedBy>
  <cp:revision>3</cp:revision>
  <dcterms:created xsi:type="dcterms:W3CDTF">2020-02-27T13:09:14Z</dcterms:created>
  <dcterms:modified xsi:type="dcterms:W3CDTF">2020-02-28T14:57:42Z</dcterms:modified>
</cp:coreProperties>
</file>