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8" r:id="rId10"/>
    <p:sldId id="265" r:id="rId11"/>
    <p:sldId id="266" r:id="rId12"/>
    <p:sldId id="264" r:id="rId13"/>
    <p:sldId id="267" r:id="rId14"/>
    <p:sldId id="269" r:id="rId15"/>
    <p:sldId id="270" r:id="rId16"/>
  </p:sldIdLst>
  <p:sldSz cx="12192000" cy="6858000"/>
  <p:notesSz cx="6858000" cy="987425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9562276-4C33-42AC-B9BF-1B9CB2D799F3}" v="6" dt="2022-10-04T18:03:49.788"/>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9034" autoAdjust="0"/>
    <p:restoredTop sz="94660"/>
  </p:normalViewPr>
  <p:slideViewPr>
    <p:cSldViewPr snapToGrid="0">
      <p:cViewPr varScale="1">
        <p:scale>
          <a:sx n="60" d="100"/>
          <a:sy n="60" d="100"/>
        </p:scale>
        <p:origin x="68" y="31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21" Type="http://schemas.microsoft.com/office/2016/11/relationships/changesInfo" Target="changesInfos/changesInfo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ulie Merry" userId="0809fb833e4d8329" providerId="LiveId" clId="{39562276-4C33-42AC-B9BF-1B9CB2D799F3}"/>
    <pc:docChg chg="custSel addSld modSld sldOrd">
      <pc:chgData name="Julie Merry" userId="0809fb833e4d8329" providerId="LiveId" clId="{39562276-4C33-42AC-B9BF-1B9CB2D799F3}" dt="2022-10-04T18:03:50.022" v="985" actId="27636"/>
      <pc:docMkLst>
        <pc:docMk/>
      </pc:docMkLst>
      <pc:sldChg chg="modSp mod">
        <pc:chgData name="Julie Merry" userId="0809fb833e4d8329" providerId="LiveId" clId="{39562276-4C33-42AC-B9BF-1B9CB2D799F3}" dt="2022-10-04T18:03:49.897" v="979" actId="27636"/>
        <pc:sldMkLst>
          <pc:docMk/>
          <pc:sldMk cId="4196963505" sldId="256"/>
        </pc:sldMkLst>
        <pc:spChg chg="mod">
          <ac:chgData name="Julie Merry" userId="0809fb833e4d8329" providerId="LiveId" clId="{39562276-4C33-42AC-B9BF-1B9CB2D799F3}" dt="2022-10-04T18:03:49.788" v="978"/>
          <ac:spMkLst>
            <pc:docMk/>
            <pc:sldMk cId="4196963505" sldId="256"/>
            <ac:spMk id="2" creationId="{489DA685-10CC-1B4B-7DB5-3D30D3BDACDB}"/>
          </ac:spMkLst>
        </pc:spChg>
        <pc:spChg chg="mod">
          <ac:chgData name="Julie Merry" userId="0809fb833e4d8329" providerId="LiveId" clId="{39562276-4C33-42AC-B9BF-1B9CB2D799F3}" dt="2022-10-04T18:03:49.897" v="979" actId="27636"/>
          <ac:spMkLst>
            <pc:docMk/>
            <pc:sldMk cId="4196963505" sldId="256"/>
            <ac:spMk id="3" creationId="{7B561C51-603B-FA70-5267-10C7A2A13FD1}"/>
          </ac:spMkLst>
        </pc:spChg>
      </pc:sldChg>
      <pc:sldChg chg="modSp">
        <pc:chgData name="Julie Merry" userId="0809fb833e4d8329" providerId="LiveId" clId="{39562276-4C33-42AC-B9BF-1B9CB2D799F3}" dt="2022-10-04T18:03:49.788" v="978"/>
        <pc:sldMkLst>
          <pc:docMk/>
          <pc:sldMk cId="2557851262" sldId="257"/>
        </pc:sldMkLst>
        <pc:spChg chg="mod">
          <ac:chgData name="Julie Merry" userId="0809fb833e4d8329" providerId="LiveId" clId="{39562276-4C33-42AC-B9BF-1B9CB2D799F3}" dt="2022-10-04T18:03:49.788" v="978"/>
          <ac:spMkLst>
            <pc:docMk/>
            <pc:sldMk cId="2557851262" sldId="257"/>
            <ac:spMk id="2" creationId="{056B908C-A611-A3A5-673F-0F664BBCEEB1}"/>
          </ac:spMkLst>
        </pc:spChg>
        <pc:spChg chg="mod">
          <ac:chgData name="Julie Merry" userId="0809fb833e4d8329" providerId="LiveId" clId="{39562276-4C33-42AC-B9BF-1B9CB2D799F3}" dt="2022-10-04T18:03:49.788" v="978"/>
          <ac:spMkLst>
            <pc:docMk/>
            <pc:sldMk cId="2557851262" sldId="257"/>
            <ac:spMk id="3" creationId="{6778EC92-3D30-5DB6-DB30-A29DA6F62EA4}"/>
          </ac:spMkLst>
        </pc:spChg>
      </pc:sldChg>
      <pc:sldChg chg="modSp">
        <pc:chgData name="Julie Merry" userId="0809fb833e4d8329" providerId="LiveId" clId="{39562276-4C33-42AC-B9BF-1B9CB2D799F3}" dt="2022-10-04T18:03:49.788" v="978"/>
        <pc:sldMkLst>
          <pc:docMk/>
          <pc:sldMk cId="906618798" sldId="258"/>
        </pc:sldMkLst>
        <pc:spChg chg="mod">
          <ac:chgData name="Julie Merry" userId="0809fb833e4d8329" providerId="LiveId" clId="{39562276-4C33-42AC-B9BF-1B9CB2D799F3}" dt="2022-10-04T18:03:49.788" v="978"/>
          <ac:spMkLst>
            <pc:docMk/>
            <pc:sldMk cId="906618798" sldId="258"/>
            <ac:spMk id="2" creationId="{BB4DF82E-502F-FB66-A59A-73AB1CCBF38B}"/>
          </ac:spMkLst>
        </pc:spChg>
        <pc:spChg chg="mod">
          <ac:chgData name="Julie Merry" userId="0809fb833e4d8329" providerId="LiveId" clId="{39562276-4C33-42AC-B9BF-1B9CB2D799F3}" dt="2022-10-04T18:03:49.788" v="978"/>
          <ac:spMkLst>
            <pc:docMk/>
            <pc:sldMk cId="906618798" sldId="258"/>
            <ac:spMk id="3" creationId="{FB37CCE5-3760-F345-3460-B935E9BFB374}"/>
          </ac:spMkLst>
        </pc:spChg>
      </pc:sldChg>
      <pc:sldChg chg="modSp mod">
        <pc:chgData name="Julie Merry" userId="0809fb833e4d8329" providerId="LiveId" clId="{39562276-4C33-42AC-B9BF-1B9CB2D799F3}" dt="2022-10-04T18:03:49.960" v="980" actId="27636"/>
        <pc:sldMkLst>
          <pc:docMk/>
          <pc:sldMk cId="3834016138" sldId="259"/>
        </pc:sldMkLst>
        <pc:spChg chg="mod">
          <ac:chgData name="Julie Merry" userId="0809fb833e4d8329" providerId="LiveId" clId="{39562276-4C33-42AC-B9BF-1B9CB2D799F3}" dt="2022-10-04T18:03:49.788" v="978"/>
          <ac:spMkLst>
            <pc:docMk/>
            <pc:sldMk cId="3834016138" sldId="259"/>
            <ac:spMk id="2" creationId="{33DE850C-2DCE-FB9B-079A-0FCCC010B5D7}"/>
          </ac:spMkLst>
        </pc:spChg>
        <pc:spChg chg="mod">
          <ac:chgData name="Julie Merry" userId="0809fb833e4d8329" providerId="LiveId" clId="{39562276-4C33-42AC-B9BF-1B9CB2D799F3}" dt="2022-10-04T18:03:49.960" v="980" actId="27636"/>
          <ac:spMkLst>
            <pc:docMk/>
            <pc:sldMk cId="3834016138" sldId="259"/>
            <ac:spMk id="3" creationId="{37B0055B-A9C5-1FF8-330C-8435568B5F9E}"/>
          </ac:spMkLst>
        </pc:spChg>
      </pc:sldChg>
      <pc:sldChg chg="modSp">
        <pc:chgData name="Julie Merry" userId="0809fb833e4d8329" providerId="LiveId" clId="{39562276-4C33-42AC-B9BF-1B9CB2D799F3}" dt="2022-10-04T18:03:49.788" v="978"/>
        <pc:sldMkLst>
          <pc:docMk/>
          <pc:sldMk cId="1595271360" sldId="260"/>
        </pc:sldMkLst>
        <pc:spChg chg="mod">
          <ac:chgData name="Julie Merry" userId="0809fb833e4d8329" providerId="LiveId" clId="{39562276-4C33-42AC-B9BF-1B9CB2D799F3}" dt="2022-10-04T18:03:49.788" v="978"/>
          <ac:spMkLst>
            <pc:docMk/>
            <pc:sldMk cId="1595271360" sldId="260"/>
            <ac:spMk id="2" creationId="{1BC5ABDB-A370-AB1E-C76F-7FAFE45B64E3}"/>
          </ac:spMkLst>
        </pc:spChg>
        <pc:spChg chg="mod">
          <ac:chgData name="Julie Merry" userId="0809fb833e4d8329" providerId="LiveId" clId="{39562276-4C33-42AC-B9BF-1B9CB2D799F3}" dt="2022-10-04T18:03:49.788" v="978"/>
          <ac:spMkLst>
            <pc:docMk/>
            <pc:sldMk cId="1595271360" sldId="260"/>
            <ac:spMk id="3" creationId="{1F88212B-265A-1AF5-B25E-A2A1E5920A23}"/>
          </ac:spMkLst>
        </pc:spChg>
      </pc:sldChg>
      <pc:sldChg chg="modSp mod">
        <pc:chgData name="Julie Merry" userId="0809fb833e4d8329" providerId="LiveId" clId="{39562276-4C33-42AC-B9BF-1B9CB2D799F3}" dt="2022-10-04T18:03:49.975" v="981" actId="27636"/>
        <pc:sldMkLst>
          <pc:docMk/>
          <pc:sldMk cId="3197150417" sldId="261"/>
        </pc:sldMkLst>
        <pc:spChg chg="mod">
          <ac:chgData name="Julie Merry" userId="0809fb833e4d8329" providerId="LiveId" clId="{39562276-4C33-42AC-B9BF-1B9CB2D799F3}" dt="2022-10-04T18:03:49.788" v="978"/>
          <ac:spMkLst>
            <pc:docMk/>
            <pc:sldMk cId="3197150417" sldId="261"/>
            <ac:spMk id="2" creationId="{AA025CAA-C663-8A6D-C76D-1C6F7D57CA3A}"/>
          </ac:spMkLst>
        </pc:spChg>
        <pc:spChg chg="mod">
          <ac:chgData name="Julie Merry" userId="0809fb833e4d8329" providerId="LiveId" clId="{39562276-4C33-42AC-B9BF-1B9CB2D799F3}" dt="2022-10-04T18:03:49.975" v="981" actId="27636"/>
          <ac:spMkLst>
            <pc:docMk/>
            <pc:sldMk cId="3197150417" sldId="261"/>
            <ac:spMk id="3" creationId="{54612E9E-9CCB-270C-EEF9-C62028F50C9A}"/>
          </ac:spMkLst>
        </pc:spChg>
      </pc:sldChg>
      <pc:sldChg chg="modSp mod">
        <pc:chgData name="Julie Merry" userId="0809fb833e4d8329" providerId="LiveId" clId="{39562276-4C33-42AC-B9BF-1B9CB2D799F3}" dt="2022-10-04T18:03:49.991" v="982" actId="27636"/>
        <pc:sldMkLst>
          <pc:docMk/>
          <pc:sldMk cId="1098884383" sldId="262"/>
        </pc:sldMkLst>
        <pc:spChg chg="mod">
          <ac:chgData name="Julie Merry" userId="0809fb833e4d8329" providerId="LiveId" clId="{39562276-4C33-42AC-B9BF-1B9CB2D799F3}" dt="2022-10-04T18:03:49.788" v="978"/>
          <ac:spMkLst>
            <pc:docMk/>
            <pc:sldMk cId="1098884383" sldId="262"/>
            <ac:spMk id="2" creationId="{C7989372-0886-9AFB-36A7-8BFDCC6767DD}"/>
          </ac:spMkLst>
        </pc:spChg>
        <pc:spChg chg="mod">
          <ac:chgData name="Julie Merry" userId="0809fb833e4d8329" providerId="LiveId" clId="{39562276-4C33-42AC-B9BF-1B9CB2D799F3}" dt="2022-10-04T18:03:49.991" v="982" actId="27636"/>
          <ac:spMkLst>
            <pc:docMk/>
            <pc:sldMk cId="1098884383" sldId="262"/>
            <ac:spMk id="3" creationId="{D80AD189-D568-A93F-1649-32E8274A0D6A}"/>
          </ac:spMkLst>
        </pc:spChg>
      </pc:sldChg>
      <pc:sldChg chg="modSp mod">
        <pc:chgData name="Julie Merry" userId="0809fb833e4d8329" providerId="LiveId" clId="{39562276-4C33-42AC-B9BF-1B9CB2D799F3}" dt="2022-10-04T18:03:50.006" v="983" actId="27636"/>
        <pc:sldMkLst>
          <pc:docMk/>
          <pc:sldMk cId="3768086513" sldId="263"/>
        </pc:sldMkLst>
        <pc:spChg chg="mod">
          <ac:chgData name="Julie Merry" userId="0809fb833e4d8329" providerId="LiveId" clId="{39562276-4C33-42AC-B9BF-1B9CB2D799F3}" dt="2022-10-04T18:03:49.788" v="978"/>
          <ac:spMkLst>
            <pc:docMk/>
            <pc:sldMk cId="3768086513" sldId="263"/>
            <ac:spMk id="2" creationId="{B6F5B2F9-87DE-DA9B-9B4F-58A435844376}"/>
          </ac:spMkLst>
        </pc:spChg>
        <pc:spChg chg="mod">
          <ac:chgData name="Julie Merry" userId="0809fb833e4d8329" providerId="LiveId" clId="{39562276-4C33-42AC-B9BF-1B9CB2D799F3}" dt="2022-10-04T18:03:50.006" v="983" actId="27636"/>
          <ac:spMkLst>
            <pc:docMk/>
            <pc:sldMk cId="3768086513" sldId="263"/>
            <ac:spMk id="3" creationId="{81C9923C-EFC8-B05D-0709-3FE855D87B44}"/>
          </ac:spMkLst>
        </pc:spChg>
      </pc:sldChg>
      <pc:sldChg chg="modSp">
        <pc:chgData name="Julie Merry" userId="0809fb833e4d8329" providerId="LiveId" clId="{39562276-4C33-42AC-B9BF-1B9CB2D799F3}" dt="2022-10-04T18:03:49.788" v="978"/>
        <pc:sldMkLst>
          <pc:docMk/>
          <pc:sldMk cId="1639032039" sldId="264"/>
        </pc:sldMkLst>
        <pc:spChg chg="mod">
          <ac:chgData name="Julie Merry" userId="0809fb833e4d8329" providerId="LiveId" clId="{39562276-4C33-42AC-B9BF-1B9CB2D799F3}" dt="2022-10-04T18:03:49.788" v="978"/>
          <ac:spMkLst>
            <pc:docMk/>
            <pc:sldMk cId="1639032039" sldId="264"/>
            <ac:spMk id="2" creationId="{7C6A05D3-2F6C-8B7B-B5B7-103DCD0ED1C3}"/>
          </ac:spMkLst>
        </pc:spChg>
        <pc:spChg chg="mod">
          <ac:chgData name="Julie Merry" userId="0809fb833e4d8329" providerId="LiveId" clId="{39562276-4C33-42AC-B9BF-1B9CB2D799F3}" dt="2022-10-04T18:03:49.788" v="978"/>
          <ac:spMkLst>
            <pc:docMk/>
            <pc:sldMk cId="1639032039" sldId="264"/>
            <ac:spMk id="3" creationId="{32DA3968-ED0A-0336-20E7-700D899F138B}"/>
          </ac:spMkLst>
        </pc:spChg>
      </pc:sldChg>
      <pc:sldChg chg="modSp">
        <pc:chgData name="Julie Merry" userId="0809fb833e4d8329" providerId="LiveId" clId="{39562276-4C33-42AC-B9BF-1B9CB2D799F3}" dt="2022-10-04T18:03:49.788" v="978"/>
        <pc:sldMkLst>
          <pc:docMk/>
          <pc:sldMk cId="571732831" sldId="265"/>
        </pc:sldMkLst>
        <pc:spChg chg="mod">
          <ac:chgData name="Julie Merry" userId="0809fb833e4d8329" providerId="LiveId" clId="{39562276-4C33-42AC-B9BF-1B9CB2D799F3}" dt="2022-10-04T18:03:49.788" v="978"/>
          <ac:spMkLst>
            <pc:docMk/>
            <pc:sldMk cId="571732831" sldId="265"/>
            <ac:spMk id="2" creationId="{5DFDBDCB-37AF-509C-FA66-2BFFC5F4AA97}"/>
          </ac:spMkLst>
        </pc:spChg>
        <pc:spChg chg="mod">
          <ac:chgData name="Julie Merry" userId="0809fb833e4d8329" providerId="LiveId" clId="{39562276-4C33-42AC-B9BF-1B9CB2D799F3}" dt="2022-10-04T18:03:49.788" v="978"/>
          <ac:spMkLst>
            <pc:docMk/>
            <pc:sldMk cId="571732831" sldId="265"/>
            <ac:spMk id="3" creationId="{6157CE3A-AD51-F252-DA82-7B80017A0DED}"/>
          </ac:spMkLst>
        </pc:spChg>
      </pc:sldChg>
      <pc:sldChg chg="modSp">
        <pc:chgData name="Julie Merry" userId="0809fb833e4d8329" providerId="LiveId" clId="{39562276-4C33-42AC-B9BF-1B9CB2D799F3}" dt="2022-10-04T18:03:49.788" v="978"/>
        <pc:sldMkLst>
          <pc:docMk/>
          <pc:sldMk cId="2143148256" sldId="266"/>
        </pc:sldMkLst>
        <pc:spChg chg="mod">
          <ac:chgData name="Julie Merry" userId="0809fb833e4d8329" providerId="LiveId" clId="{39562276-4C33-42AC-B9BF-1B9CB2D799F3}" dt="2022-10-04T18:03:49.788" v="978"/>
          <ac:spMkLst>
            <pc:docMk/>
            <pc:sldMk cId="2143148256" sldId="266"/>
            <ac:spMk id="2" creationId="{948AA5C9-6F34-E2B9-DEBF-A702EB5C7481}"/>
          </ac:spMkLst>
        </pc:spChg>
        <pc:spChg chg="mod">
          <ac:chgData name="Julie Merry" userId="0809fb833e4d8329" providerId="LiveId" clId="{39562276-4C33-42AC-B9BF-1B9CB2D799F3}" dt="2022-10-04T18:03:49.788" v="978"/>
          <ac:spMkLst>
            <pc:docMk/>
            <pc:sldMk cId="2143148256" sldId="266"/>
            <ac:spMk id="3" creationId="{DA7D7C45-2296-7506-57CC-3826C47C4B5A}"/>
          </ac:spMkLst>
        </pc:spChg>
      </pc:sldChg>
      <pc:sldChg chg="modSp mod">
        <pc:chgData name="Julie Merry" userId="0809fb833e4d8329" providerId="LiveId" clId="{39562276-4C33-42AC-B9BF-1B9CB2D799F3}" dt="2022-10-04T18:03:50.022" v="984" actId="27636"/>
        <pc:sldMkLst>
          <pc:docMk/>
          <pc:sldMk cId="1361494943" sldId="267"/>
        </pc:sldMkLst>
        <pc:spChg chg="mod">
          <ac:chgData name="Julie Merry" userId="0809fb833e4d8329" providerId="LiveId" clId="{39562276-4C33-42AC-B9BF-1B9CB2D799F3}" dt="2022-10-04T18:03:49.788" v="978"/>
          <ac:spMkLst>
            <pc:docMk/>
            <pc:sldMk cId="1361494943" sldId="267"/>
            <ac:spMk id="2" creationId="{247F034E-96D5-6F4D-037F-30B7B46BBB01}"/>
          </ac:spMkLst>
        </pc:spChg>
        <pc:spChg chg="mod">
          <ac:chgData name="Julie Merry" userId="0809fb833e4d8329" providerId="LiveId" clId="{39562276-4C33-42AC-B9BF-1B9CB2D799F3}" dt="2022-10-04T18:03:50.022" v="984" actId="27636"/>
          <ac:spMkLst>
            <pc:docMk/>
            <pc:sldMk cId="1361494943" sldId="267"/>
            <ac:spMk id="3" creationId="{566CB260-176C-4A19-858E-324AFAD2B3CB}"/>
          </ac:spMkLst>
        </pc:spChg>
      </pc:sldChg>
      <pc:sldChg chg="modSp new mod">
        <pc:chgData name="Julie Merry" userId="0809fb833e4d8329" providerId="LiveId" clId="{39562276-4C33-42AC-B9BF-1B9CB2D799F3}" dt="2022-10-04T18:03:49.788" v="978"/>
        <pc:sldMkLst>
          <pc:docMk/>
          <pc:sldMk cId="631026798" sldId="268"/>
        </pc:sldMkLst>
        <pc:spChg chg="mod">
          <ac:chgData name="Julie Merry" userId="0809fb833e4d8329" providerId="LiveId" clId="{39562276-4C33-42AC-B9BF-1B9CB2D799F3}" dt="2022-10-04T18:03:49.788" v="978"/>
          <ac:spMkLst>
            <pc:docMk/>
            <pc:sldMk cId="631026798" sldId="268"/>
            <ac:spMk id="2" creationId="{A27E879F-796B-E797-9BC1-3CEB24311340}"/>
          </ac:spMkLst>
        </pc:spChg>
        <pc:spChg chg="mod">
          <ac:chgData name="Julie Merry" userId="0809fb833e4d8329" providerId="LiveId" clId="{39562276-4C33-42AC-B9BF-1B9CB2D799F3}" dt="2022-10-04T18:03:49.788" v="978"/>
          <ac:spMkLst>
            <pc:docMk/>
            <pc:sldMk cId="631026798" sldId="268"/>
            <ac:spMk id="3" creationId="{7BE3F14F-3FD6-4ED1-4AAC-850CBBAECD1F}"/>
          </ac:spMkLst>
        </pc:spChg>
      </pc:sldChg>
      <pc:sldChg chg="delSp modSp new mod ord">
        <pc:chgData name="Julie Merry" userId="0809fb833e4d8329" providerId="LiveId" clId="{39562276-4C33-42AC-B9BF-1B9CB2D799F3}" dt="2022-10-04T18:03:50.022" v="985" actId="27636"/>
        <pc:sldMkLst>
          <pc:docMk/>
          <pc:sldMk cId="3717084293" sldId="269"/>
        </pc:sldMkLst>
        <pc:spChg chg="mod">
          <ac:chgData name="Julie Merry" userId="0809fb833e4d8329" providerId="LiveId" clId="{39562276-4C33-42AC-B9BF-1B9CB2D799F3}" dt="2022-10-04T18:03:49.788" v="978"/>
          <ac:spMkLst>
            <pc:docMk/>
            <pc:sldMk cId="3717084293" sldId="269"/>
            <ac:spMk id="2" creationId="{CFA4F4CC-0181-5B9B-4B4D-9FEE82A6AB95}"/>
          </ac:spMkLst>
        </pc:spChg>
        <pc:spChg chg="mod">
          <ac:chgData name="Julie Merry" userId="0809fb833e4d8329" providerId="LiveId" clId="{39562276-4C33-42AC-B9BF-1B9CB2D799F3}" dt="2022-10-04T18:03:50.022" v="985" actId="27636"/>
          <ac:spMkLst>
            <pc:docMk/>
            <pc:sldMk cId="3717084293" sldId="269"/>
            <ac:spMk id="3" creationId="{07F3472C-FA45-2F62-22DA-867060F29EBD}"/>
          </ac:spMkLst>
        </pc:spChg>
        <pc:picChg chg="del">
          <ac:chgData name="Julie Merry" userId="0809fb833e4d8329" providerId="LiveId" clId="{39562276-4C33-42AC-B9BF-1B9CB2D799F3}" dt="2022-10-04T17:44:29.067" v="977"/>
          <ac:picMkLst>
            <pc:docMk/>
            <pc:sldMk cId="3717084293" sldId="269"/>
            <ac:picMk id="4" creationId="{EB4BC363-27D5-A123-8B4C-90BD78D9E678}"/>
          </ac:picMkLst>
        </pc:picChg>
      </pc:sldChg>
    </pc:docChg>
  </pc:docChgLst>
</pc:chgInfo>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7" name="Picture 6" descr="Droplets-HD-Title-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ctrTitle"/>
          </p:nvPr>
        </p:nvSpPr>
        <p:spPr>
          <a:xfrm>
            <a:off x="1751012" y="1300785"/>
            <a:ext cx="8689976" cy="2509213"/>
          </a:xfrm>
        </p:spPr>
        <p:txBody>
          <a:bodyPr anchor="b">
            <a:normAutofit/>
          </a:bodyPr>
          <a:lstStyle>
            <a:lvl1pPr algn="ctr">
              <a:defRPr sz="4800"/>
            </a:lvl1pPr>
          </a:lstStyle>
          <a:p>
            <a:r>
              <a:rPr lang="en-US"/>
              <a:t>Click to edit Master title style</a:t>
            </a:r>
            <a:endParaRPr lang="en-US" dirty="0"/>
          </a:p>
        </p:txBody>
      </p:sp>
      <p:sp>
        <p:nvSpPr>
          <p:cNvPr id="3" name="Subtitle 2"/>
          <p:cNvSpPr>
            <a:spLocks noGrp="1"/>
          </p:cNvSpPr>
          <p:nvPr>
            <p:ph type="subTitle" idx="1"/>
          </p:nvPr>
        </p:nvSpPr>
        <p:spPr>
          <a:xfrm>
            <a:off x="1751012" y="3886200"/>
            <a:ext cx="8689976" cy="1371599"/>
          </a:xfrm>
        </p:spPr>
        <p:txBody>
          <a:bodyPr>
            <a:normAutofit/>
          </a:bodyPr>
          <a:lstStyle>
            <a:lvl1pPr marL="0" indent="0" algn="ctr">
              <a:buNone/>
              <a:defRPr sz="2200">
                <a:solidFill>
                  <a:schemeClr val="bg1">
                    <a:lumMod val="50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28B9825D-49E7-49C2-9D21-98FA877C9CDA}" type="datetimeFigureOut">
              <a:rPr lang="en-GB" smtClean="0"/>
              <a:t>04/10/2022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4D648DB-49F4-49BF-A513-A7902DA4C379}" type="slidenum">
              <a:rPr lang="en-GB" smtClean="0"/>
              <a:t>‹#›</a:t>
            </a:fld>
            <a:endParaRPr lang="en-GB"/>
          </a:p>
        </p:txBody>
      </p:sp>
    </p:spTree>
    <p:extLst>
      <p:ext uri="{BB962C8B-B14F-4D97-AF65-F5344CB8AC3E}">
        <p14:creationId xmlns:p14="http://schemas.microsoft.com/office/powerpoint/2010/main" val="371506803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94" y="4289374"/>
            <a:ext cx="10364432" cy="81161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1184744" y="698261"/>
            <a:ext cx="9822532" cy="3214136"/>
          </a:xfrm>
          <a:prstGeom prst="roundRect">
            <a:avLst>
              <a:gd name="adj" fmla="val 4944"/>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913774" y="5108728"/>
            <a:ext cx="10364452" cy="682472"/>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28B9825D-49E7-49C2-9D21-98FA877C9CDA}" type="datetimeFigureOut">
              <a:rPr lang="en-GB" smtClean="0"/>
              <a:t>04/10/2022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A4D648DB-49F4-49BF-A513-A7902DA4C379}" type="slidenum">
              <a:rPr lang="en-GB" smtClean="0"/>
              <a:t>‹#›</a:t>
            </a:fld>
            <a:endParaRPr lang="en-GB"/>
          </a:p>
        </p:txBody>
      </p:sp>
    </p:spTree>
    <p:extLst>
      <p:ext uri="{BB962C8B-B14F-4D97-AF65-F5344CB8AC3E}">
        <p14:creationId xmlns:p14="http://schemas.microsoft.com/office/powerpoint/2010/main" val="342204589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609599"/>
            <a:ext cx="10364452" cy="3427245"/>
          </a:xfrm>
        </p:spPr>
        <p:txBody>
          <a:bodyPr anchor="ctr"/>
          <a:lstStyle>
            <a:lvl1pPr algn="ctr">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913775" y="4204821"/>
            <a:ext cx="10364452" cy="1586380"/>
          </a:xfrm>
        </p:spPr>
        <p:txBody>
          <a:bodyPr anchor="ct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28B9825D-49E7-49C2-9D21-98FA877C9CDA}" type="datetimeFigureOut">
              <a:rPr lang="en-GB" smtClean="0"/>
              <a:t>04/10/2022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A4D648DB-49F4-49BF-A513-A7902DA4C379}" type="slidenum">
              <a:rPr lang="en-GB" smtClean="0"/>
              <a:t>‹#›</a:t>
            </a:fld>
            <a:endParaRPr lang="en-GB"/>
          </a:p>
        </p:txBody>
      </p:sp>
    </p:spTree>
    <p:extLst>
      <p:ext uri="{BB962C8B-B14F-4D97-AF65-F5344CB8AC3E}">
        <p14:creationId xmlns:p14="http://schemas.microsoft.com/office/powerpoint/2010/main" val="377835902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pic>
        <p:nvPicPr>
          <p:cNvPr id="11" name="Picture 10"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1446212" y="609600"/>
            <a:ext cx="9302752" cy="2992904"/>
          </a:xfrm>
        </p:spPr>
        <p:txBody>
          <a:bodyPr anchor="ctr"/>
          <a:lstStyle>
            <a:lvl1pPr>
              <a:defRPr sz="3200"/>
            </a:lvl1pPr>
          </a:lstStyle>
          <a:p>
            <a:r>
              <a:rPr lang="en-US"/>
              <a:t>Click to edit Master title style</a:t>
            </a:r>
            <a:endParaRPr lang="en-US" dirty="0"/>
          </a:p>
        </p:txBody>
      </p:sp>
      <p:sp>
        <p:nvSpPr>
          <p:cNvPr id="12" name="Text Placeholder 3"/>
          <p:cNvSpPr>
            <a:spLocks noGrp="1"/>
          </p:cNvSpPr>
          <p:nvPr>
            <p:ph type="body" sz="half" idx="13"/>
          </p:nvPr>
        </p:nvSpPr>
        <p:spPr>
          <a:xfrm>
            <a:off x="1720644" y="3610032"/>
            <a:ext cx="8752299" cy="59478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4" name="Text Placeholder 3"/>
          <p:cNvSpPr>
            <a:spLocks noGrp="1"/>
          </p:cNvSpPr>
          <p:nvPr>
            <p:ph type="body" sz="half" idx="2"/>
          </p:nvPr>
        </p:nvSpPr>
        <p:spPr>
          <a:xfrm>
            <a:off x="913774" y="4372796"/>
            <a:ext cx="10364452" cy="1421053"/>
          </a:xfrm>
        </p:spPr>
        <p:txBody>
          <a:bodyPr anchor="ctr">
            <a:normAutofit/>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28B9825D-49E7-49C2-9D21-98FA877C9CDA}" type="datetimeFigureOut">
              <a:rPr lang="en-GB" smtClean="0"/>
              <a:t>04/10/2022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A4D648DB-49F4-49BF-A513-A7902DA4C379}" type="slidenum">
              <a:rPr lang="en-GB" smtClean="0"/>
              <a:t>‹#›</a:t>
            </a:fld>
            <a:endParaRPr lang="en-GB"/>
          </a:p>
        </p:txBody>
      </p:sp>
      <p:sp>
        <p:nvSpPr>
          <p:cNvPr id="13" name="TextBox 12"/>
          <p:cNvSpPr txBox="1"/>
          <p:nvPr/>
        </p:nvSpPr>
        <p:spPr>
          <a:xfrm>
            <a:off x="1001488" y="754166"/>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4" name="TextBox 13"/>
          <p:cNvSpPr txBox="1"/>
          <p:nvPr/>
        </p:nvSpPr>
        <p:spPr>
          <a:xfrm>
            <a:off x="10557558" y="2993578"/>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extLst>
      <p:ext uri="{BB962C8B-B14F-4D97-AF65-F5344CB8AC3E}">
        <p14:creationId xmlns:p14="http://schemas.microsoft.com/office/powerpoint/2010/main" val="80227997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5" y="2138721"/>
            <a:ext cx="10364452" cy="2511835"/>
          </a:xfrm>
        </p:spPr>
        <p:txBody>
          <a:bodyPr anchor="b"/>
          <a:lstStyle>
            <a:lvl1pPr algn="ctr">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913775" y="4662335"/>
            <a:ext cx="10364452" cy="1140644"/>
          </a:xfrm>
        </p:spPr>
        <p:txBody>
          <a:bodyPr anchor="t"/>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28B9825D-49E7-49C2-9D21-98FA877C9CDA}" type="datetimeFigureOut">
              <a:rPr lang="en-GB" smtClean="0"/>
              <a:t>04/10/2022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A4D648DB-49F4-49BF-A513-A7902DA4C379}" type="slidenum">
              <a:rPr lang="en-GB" smtClean="0"/>
              <a:t>‹#›</a:t>
            </a:fld>
            <a:endParaRPr lang="en-GB"/>
          </a:p>
        </p:txBody>
      </p:sp>
    </p:spTree>
    <p:extLst>
      <p:ext uri="{BB962C8B-B14F-4D97-AF65-F5344CB8AC3E}">
        <p14:creationId xmlns:p14="http://schemas.microsoft.com/office/powerpoint/2010/main" val="420812674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pic>
        <p:nvPicPr>
          <p:cNvPr id="13" name="Picture 12"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5" name="Title 1"/>
          <p:cNvSpPr>
            <a:spLocks noGrp="1"/>
          </p:cNvSpPr>
          <p:nvPr>
            <p:ph type="title"/>
          </p:nvPr>
        </p:nvSpPr>
        <p:spPr>
          <a:xfrm>
            <a:off x="913774" y="609600"/>
            <a:ext cx="10364452" cy="1605094"/>
          </a:xfrm>
        </p:spPr>
        <p:txBody>
          <a:bodyPr/>
          <a:lstStyle/>
          <a:p>
            <a:r>
              <a:rPr lang="en-US"/>
              <a:t>Click to edit Master title style</a:t>
            </a:r>
            <a:endParaRPr lang="en-US" dirty="0"/>
          </a:p>
        </p:txBody>
      </p:sp>
      <p:sp>
        <p:nvSpPr>
          <p:cNvPr id="7" name="Text Placeholder 2"/>
          <p:cNvSpPr>
            <a:spLocks noGrp="1"/>
          </p:cNvSpPr>
          <p:nvPr>
            <p:ph type="body" idx="1"/>
          </p:nvPr>
        </p:nvSpPr>
        <p:spPr>
          <a:xfrm>
            <a:off x="913774" y="2367093"/>
            <a:ext cx="3298976"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8" name="Text Placeholder 3"/>
          <p:cNvSpPr>
            <a:spLocks noGrp="1"/>
          </p:cNvSpPr>
          <p:nvPr>
            <p:ph type="body" sz="half" idx="15"/>
          </p:nvPr>
        </p:nvSpPr>
        <p:spPr>
          <a:xfrm>
            <a:off x="913774" y="2943355"/>
            <a:ext cx="3298976"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9" name="Text Placeholder 4"/>
          <p:cNvSpPr>
            <a:spLocks noGrp="1"/>
          </p:cNvSpPr>
          <p:nvPr>
            <p:ph type="body" sz="quarter" idx="3"/>
          </p:nvPr>
        </p:nvSpPr>
        <p:spPr>
          <a:xfrm>
            <a:off x="4452389" y="2367093"/>
            <a:ext cx="3291521"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0" name="Text Placeholder 3"/>
          <p:cNvSpPr>
            <a:spLocks noGrp="1"/>
          </p:cNvSpPr>
          <p:nvPr>
            <p:ph type="body" sz="half" idx="16"/>
          </p:nvPr>
        </p:nvSpPr>
        <p:spPr>
          <a:xfrm>
            <a:off x="4441348" y="2943355"/>
            <a:ext cx="3303351"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1" name="Text Placeholder 4"/>
          <p:cNvSpPr>
            <a:spLocks noGrp="1"/>
          </p:cNvSpPr>
          <p:nvPr>
            <p:ph type="body" sz="quarter" idx="13"/>
          </p:nvPr>
        </p:nvSpPr>
        <p:spPr>
          <a:xfrm>
            <a:off x="7973298" y="2367093"/>
            <a:ext cx="3304928"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2" name="Text Placeholder 3"/>
          <p:cNvSpPr>
            <a:spLocks noGrp="1"/>
          </p:cNvSpPr>
          <p:nvPr>
            <p:ph type="body" sz="half" idx="17"/>
          </p:nvPr>
        </p:nvSpPr>
        <p:spPr>
          <a:xfrm>
            <a:off x="7973298" y="2943355"/>
            <a:ext cx="3304928"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28B9825D-49E7-49C2-9D21-98FA877C9CDA}" type="datetimeFigureOut">
              <a:rPr lang="en-GB" smtClean="0"/>
              <a:t>04/10/2022</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A4D648DB-49F4-49BF-A513-A7902DA4C379}" type="slidenum">
              <a:rPr lang="en-GB" smtClean="0"/>
              <a:t>‹#›</a:t>
            </a:fld>
            <a:endParaRPr lang="en-GB"/>
          </a:p>
        </p:txBody>
      </p:sp>
    </p:spTree>
    <p:extLst>
      <p:ext uri="{BB962C8B-B14F-4D97-AF65-F5344CB8AC3E}">
        <p14:creationId xmlns:p14="http://schemas.microsoft.com/office/powerpoint/2010/main" val="365105331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pic>
        <p:nvPicPr>
          <p:cNvPr id="16" name="Picture 15"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30" name="Title 1"/>
          <p:cNvSpPr>
            <a:spLocks noGrp="1"/>
          </p:cNvSpPr>
          <p:nvPr>
            <p:ph type="title"/>
          </p:nvPr>
        </p:nvSpPr>
        <p:spPr>
          <a:xfrm>
            <a:off x="913774" y="610772"/>
            <a:ext cx="10364452" cy="1603922"/>
          </a:xfrm>
        </p:spPr>
        <p:txBody>
          <a:bodyPr/>
          <a:lstStyle/>
          <a:p>
            <a:r>
              <a:rPr lang="en-US"/>
              <a:t>Click to edit Master title style</a:t>
            </a:r>
            <a:endParaRPr lang="en-US" dirty="0"/>
          </a:p>
        </p:txBody>
      </p:sp>
      <p:sp>
        <p:nvSpPr>
          <p:cNvPr id="19" name="Text Placeholder 2"/>
          <p:cNvSpPr>
            <a:spLocks noGrp="1"/>
          </p:cNvSpPr>
          <p:nvPr>
            <p:ph type="body" idx="1"/>
          </p:nvPr>
        </p:nvSpPr>
        <p:spPr>
          <a:xfrm>
            <a:off x="913774" y="4204820"/>
            <a:ext cx="3296409"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Picture Placeholder 2"/>
          <p:cNvSpPr>
            <a:spLocks noGrp="1" noChangeAspect="1"/>
          </p:cNvSpPr>
          <p:nvPr>
            <p:ph type="pic" idx="15"/>
          </p:nvPr>
        </p:nvSpPr>
        <p:spPr>
          <a:xfrm>
            <a:off x="913774" y="2367093"/>
            <a:ext cx="3296409" cy="1524000"/>
          </a:xfrm>
          <a:prstGeom prst="roundRect">
            <a:avLst>
              <a:gd name="adj" fmla="val 9363"/>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1" name="Text Placeholder 3"/>
          <p:cNvSpPr>
            <a:spLocks noGrp="1"/>
          </p:cNvSpPr>
          <p:nvPr>
            <p:ph type="body" sz="half" idx="18"/>
          </p:nvPr>
        </p:nvSpPr>
        <p:spPr>
          <a:xfrm>
            <a:off x="913774" y="4781082"/>
            <a:ext cx="3296409" cy="1010118"/>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2" name="Text Placeholder 4"/>
          <p:cNvSpPr>
            <a:spLocks noGrp="1"/>
          </p:cNvSpPr>
          <p:nvPr>
            <p:ph type="body" sz="quarter" idx="3"/>
          </p:nvPr>
        </p:nvSpPr>
        <p:spPr>
          <a:xfrm>
            <a:off x="4442759" y="4204820"/>
            <a:ext cx="3301828"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3" name="Picture Placeholder 2"/>
          <p:cNvSpPr>
            <a:spLocks noGrp="1" noChangeAspect="1"/>
          </p:cNvSpPr>
          <p:nvPr>
            <p:ph type="pic" idx="21"/>
          </p:nvPr>
        </p:nvSpPr>
        <p:spPr>
          <a:xfrm>
            <a:off x="4441348" y="2367093"/>
            <a:ext cx="3303352" cy="1524000"/>
          </a:xfrm>
          <a:prstGeom prst="roundRect">
            <a:avLst>
              <a:gd name="adj" fmla="val 8841"/>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19"/>
          </p:nvPr>
        </p:nvSpPr>
        <p:spPr>
          <a:xfrm>
            <a:off x="4441348" y="4781080"/>
            <a:ext cx="3303352" cy="1010119"/>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5" name="Text Placeholder 4"/>
          <p:cNvSpPr>
            <a:spLocks noGrp="1"/>
          </p:cNvSpPr>
          <p:nvPr>
            <p:ph type="body" sz="quarter" idx="13"/>
          </p:nvPr>
        </p:nvSpPr>
        <p:spPr>
          <a:xfrm>
            <a:off x="7973298" y="4204820"/>
            <a:ext cx="3300681"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6" name="Picture Placeholder 2"/>
          <p:cNvSpPr>
            <a:spLocks noGrp="1" noChangeAspect="1"/>
          </p:cNvSpPr>
          <p:nvPr>
            <p:ph type="pic" idx="22"/>
          </p:nvPr>
        </p:nvSpPr>
        <p:spPr>
          <a:xfrm>
            <a:off x="7973298" y="2367093"/>
            <a:ext cx="3304928" cy="1524000"/>
          </a:xfrm>
          <a:prstGeom prst="roundRect">
            <a:avLst>
              <a:gd name="adj" fmla="val 8841"/>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7" name="Text Placeholder 3"/>
          <p:cNvSpPr>
            <a:spLocks noGrp="1"/>
          </p:cNvSpPr>
          <p:nvPr>
            <p:ph type="body" sz="half" idx="20"/>
          </p:nvPr>
        </p:nvSpPr>
        <p:spPr>
          <a:xfrm>
            <a:off x="7973173" y="4781078"/>
            <a:ext cx="3305053" cy="1010121"/>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28B9825D-49E7-49C2-9D21-98FA877C9CDA}" type="datetimeFigureOut">
              <a:rPr lang="en-GB" smtClean="0"/>
              <a:t>04/10/2022</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A4D648DB-49F4-49BF-A513-A7902DA4C379}" type="slidenum">
              <a:rPr lang="en-GB" smtClean="0"/>
              <a:t>‹#›</a:t>
            </a:fld>
            <a:endParaRPr lang="en-GB"/>
          </a:p>
        </p:txBody>
      </p:sp>
    </p:spTree>
    <p:extLst>
      <p:ext uri="{BB962C8B-B14F-4D97-AF65-F5344CB8AC3E}">
        <p14:creationId xmlns:p14="http://schemas.microsoft.com/office/powerpoint/2010/main" val="146126140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en-US"/>
              <a:t>Click to edit Master title style</a:t>
            </a:r>
            <a:endParaRPr lang="en-US" dirty="0"/>
          </a:p>
        </p:txBody>
      </p:sp>
      <p:sp>
        <p:nvSpPr>
          <p:cNvPr id="11" name="Vertical Text Placeholder 2"/>
          <p:cNvSpPr>
            <a:spLocks noGrp="1"/>
          </p:cNvSpPr>
          <p:nvPr>
            <p:ph type="body" orient="vert" sz="quarter" idx="13"/>
          </p:nvPr>
        </p:nvSpPr>
        <p:spPr>
          <a:xfrm>
            <a:off x="913775" y="2367093"/>
            <a:ext cx="10364452" cy="342410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8B9825D-49E7-49C2-9D21-98FA877C9CDA}" type="datetimeFigureOut">
              <a:rPr lang="en-GB" smtClean="0"/>
              <a:t>04/10/2022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4D648DB-49F4-49BF-A513-A7902DA4C379}" type="slidenum">
              <a:rPr lang="en-GB" smtClean="0"/>
              <a:t>‹#›</a:t>
            </a:fld>
            <a:endParaRPr lang="en-GB"/>
          </a:p>
        </p:txBody>
      </p:sp>
    </p:spTree>
    <p:extLst>
      <p:ext uri="{BB962C8B-B14F-4D97-AF65-F5344CB8AC3E}">
        <p14:creationId xmlns:p14="http://schemas.microsoft.com/office/powerpoint/2010/main" val="388114338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pic>
        <p:nvPicPr>
          <p:cNvPr id="9" name="Picture 8"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Vertical Title 1"/>
          <p:cNvSpPr>
            <a:spLocks noGrp="1"/>
          </p:cNvSpPr>
          <p:nvPr>
            <p:ph type="title" orient="vert"/>
          </p:nvPr>
        </p:nvSpPr>
        <p:spPr>
          <a:xfrm>
            <a:off x="8724900" y="609601"/>
            <a:ext cx="2553326" cy="5181599"/>
          </a:xfrm>
        </p:spPr>
        <p:txBody>
          <a:bodyPr vert="eaVert"/>
          <a:lstStyle>
            <a:lvl1pPr algn="l">
              <a:defRPr/>
            </a:lvl1pPr>
          </a:lstStyle>
          <a:p>
            <a:r>
              <a:rPr lang="en-US"/>
              <a:t>Click to edit Master title style</a:t>
            </a:r>
            <a:endParaRPr lang="en-US" dirty="0"/>
          </a:p>
        </p:txBody>
      </p:sp>
      <p:sp>
        <p:nvSpPr>
          <p:cNvPr id="8" name="Vertical Text Placeholder 2"/>
          <p:cNvSpPr>
            <a:spLocks noGrp="1"/>
          </p:cNvSpPr>
          <p:nvPr>
            <p:ph type="body" orient="vert" sz="quarter" idx="13"/>
          </p:nvPr>
        </p:nvSpPr>
        <p:spPr>
          <a:xfrm>
            <a:off x="913775" y="609601"/>
            <a:ext cx="7658724" cy="518159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8B9825D-49E7-49C2-9D21-98FA877C9CDA}" type="datetimeFigureOut">
              <a:rPr lang="en-GB" smtClean="0"/>
              <a:t>04/10/2022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4D648DB-49F4-49BF-A513-A7902DA4C379}" type="slidenum">
              <a:rPr lang="en-GB" smtClean="0"/>
              <a:t>‹#›</a:t>
            </a:fld>
            <a:endParaRPr lang="en-GB"/>
          </a:p>
        </p:txBody>
      </p:sp>
    </p:spTree>
    <p:extLst>
      <p:ext uri="{BB962C8B-B14F-4D97-AF65-F5344CB8AC3E}">
        <p14:creationId xmlns:p14="http://schemas.microsoft.com/office/powerpoint/2010/main" val="92122165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
  <p:cSld name="1_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DC5768-D588-4FD2-EA53-F0E4667683FD}"/>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6426B37A-D6C5-E060-30A6-E1B9646B0CDD}"/>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216833B6-E2EF-98D2-C667-1BC5D5B9540E}"/>
              </a:ext>
            </a:extLst>
          </p:cNvPr>
          <p:cNvSpPr>
            <a:spLocks noGrp="1"/>
          </p:cNvSpPr>
          <p:nvPr>
            <p:ph type="dt" sz="half" idx="10"/>
          </p:nvPr>
        </p:nvSpPr>
        <p:spPr/>
        <p:txBody>
          <a:bodyPr/>
          <a:lstStyle/>
          <a:p>
            <a:fld id="{28B9825D-49E7-49C2-9D21-98FA877C9CDA}" type="datetimeFigureOut">
              <a:rPr lang="en-GB" smtClean="0"/>
              <a:t>04/10/2022</a:t>
            </a:fld>
            <a:endParaRPr lang="en-GB"/>
          </a:p>
        </p:txBody>
      </p:sp>
      <p:sp>
        <p:nvSpPr>
          <p:cNvPr id="5" name="Footer Placeholder 4">
            <a:extLst>
              <a:ext uri="{FF2B5EF4-FFF2-40B4-BE49-F238E27FC236}">
                <a16:creationId xmlns:a16="http://schemas.microsoft.com/office/drawing/2014/main" id="{B09F3080-AE90-C2BA-C95A-F494B3BA6AEB}"/>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CC33860D-9B29-36FC-F042-1476CA79DBF7}"/>
              </a:ext>
            </a:extLst>
          </p:cNvPr>
          <p:cNvSpPr>
            <a:spLocks noGrp="1"/>
          </p:cNvSpPr>
          <p:nvPr>
            <p:ph type="sldNum" sz="quarter" idx="12"/>
          </p:nvPr>
        </p:nvSpPr>
        <p:spPr/>
        <p:txBody>
          <a:bodyPr/>
          <a:lstStyle/>
          <a:p>
            <a:fld id="{A4D648DB-49F4-49BF-A513-A7902DA4C379}" type="slidenum">
              <a:rPr lang="en-GB" smtClean="0"/>
              <a:t>‹#›</a:t>
            </a:fld>
            <a:endParaRPr lang="en-GB"/>
          </a:p>
        </p:txBody>
      </p:sp>
    </p:spTree>
    <p:extLst>
      <p:ext uri="{BB962C8B-B14F-4D97-AF65-F5344CB8AC3E}">
        <p14:creationId xmlns:p14="http://schemas.microsoft.com/office/powerpoint/2010/main" val="17353442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3" name="Picture 2"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en-US"/>
              <a:t>Click to edit Master title style</a:t>
            </a:r>
            <a:endParaRPr lang="en-US" dirty="0"/>
          </a:p>
        </p:txBody>
      </p:sp>
      <p:sp>
        <p:nvSpPr>
          <p:cNvPr id="12" name="Content Placeholder 2"/>
          <p:cNvSpPr>
            <a:spLocks noGrp="1"/>
          </p:cNvSpPr>
          <p:nvPr>
            <p:ph sz="quarter" idx="13"/>
          </p:nvPr>
        </p:nvSpPr>
        <p:spPr>
          <a:xfrm>
            <a:off x="913774" y="2367092"/>
            <a:ext cx="10363826" cy="342410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8B9825D-49E7-49C2-9D21-98FA877C9CDA}" type="datetimeFigureOut">
              <a:rPr lang="en-GB" smtClean="0"/>
              <a:t>04/10/2022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4D648DB-49F4-49BF-A513-A7902DA4C379}" type="slidenum">
              <a:rPr lang="en-GB" smtClean="0"/>
              <a:t>‹#›</a:t>
            </a:fld>
            <a:endParaRPr lang="en-GB"/>
          </a:p>
        </p:txBody>
      </p:sp>
    </p:spTree>
    <p:extLst>
      <p:ext uri="{BB962C8B-B14F-4D97-AF65-F5344CB8AC3E}">
        <p14:creationId xmlns:p14="http://schemas.microsoft.com/office/powerpoint/2010/main" val="16881992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9" name="Picture 8"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828563"/>
            <a:ext cx="10351752" cy="2736819"/>
          </a:xfrm>
        </p:spPr>
        <p:txBody>
          <a:bodyPr anchor="b">
            <a:normAutofit/>
          </a:bodyPr>
          <a:lstStyle>
            <a:lvl1pPr>
              <a:defRPr sz="4000"/>
            </a:lvl1pPr>
          </a:lstStyle>
          <a:p>
            <a:r>
              <a:rPr lang="en-US"/>
              <a:t>Click to edit Master title style</a:t>
            </a:r>
            <a:endParaRPr lang="en-US" dirty="0"/>
          </a:p>
        </p:txBody>
      </p:sp>
      <p:sp>
        <p:nvSpPr>
          <p:cNvPr id="3" name="Text Placeholder 2"/>
          <p:cNvSpPr>
            <a:spLocks noGrp="1"/>
          </p:cNvSpPr>
          <p:nvPr>
            <p:ph type="body" idx="1"/>
          </p:nvPr>
        </p:nvSpPr>
        <p:spPr>
          <a:xfrm>
            <a:off x="913774" y="3657457"/>
            <a:ext cx="10351752" cy="1368183"/>
          </a:xfrm>
        </p:spPr>
        <p:txBody>
          <a:bodyPr>
            <a:normAutofit/>
          </a:bodyPr>
          <a:lstStyle>
            <a:lvl1pPr marL="0" indent="0" algn="ctr">
              <a:buNone/>
              <a:defRPr sz="2000">
                <a:solidFill>
                  <a:schemeClr val="bg1">
                    <a:lumMod val="50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8B9825D-49E7-49C2-9D21-98FA877C9CDA}" type="datetimeFigureOut">
              <a:rPr lang="en-GB" smtClean="0"/>
              <a:t>04/10/2022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4D648DB-49F4-49BF-A513-A7902DA4C379}" type="slidenum">
              <a:rPr lang="en-GB" smtClean="0"/>
              <a:t>‹#›</a:t>
            </a:fld>
            <a:endParaRPr lang="en-GB"/>
          </a:p>
        </p:txBody>
      </p:sp>
    </p:spTree>
    <p:extLst>
      <p:ext uri="{BB962C8B-B14F-4D97-AF65-F5344CB8AC3E}">
        <p14:creationId xmlns:p14="http://schemas.microsoft.com/office/powerpoint/2010/main" val="15162253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4" name="Title 1"/>
          <p:cNvSpPr>
            <a:spLocks noGrp="1"/>
          </p:cNvSpPr>
          <p:nvPr>
            <p:ph type="title"/>
          </p:nvPr>
        </p:nvSpPr>
        <p:spPr>
          <a:xfrm>
            <a:off x="913775" y="618517"/>
            <a:ext cx="10364451" cy="1596177"/>
          </a:xfrm>
        </p:spPr>
        <p:txBody>
          <a:bodyPr/>
          <a:lstStyle/>
          <a:p>
            <a:r>
              <a:rPr lang="en-US"/>
              <a:t>Click to edit Master title style</a:t>
            </a:r>
            <a:endParaRPr lang="en-US" dirty="0"/>
          </a:p>
        </p:txBody>
      </p:sp>
      <p:sp>
        <p:nvSpPr>
          <p:cNvPr id="12" name="Content Placeholder 2"/>
          <p:cNvSpPr>
            <a:spLocks noGrp="1"/>
          </p:cNvSpPr>
          <p:nvPr>
            <p:ph sz="quarter" idx="13"/>
          </p:nvPr>
        </p:nvSpPr>
        <p:spPr>
          <a:xfrm>
            <a:off x="913774" y="2367092"/>
            <a:ext cx="5106026" cy="342410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3" name="Content Placeholder 3"/>
          <p:cNvSpPr>
            <a:spLocks noGrp="1"/>
          </p:cNvSpPr>
          <p:nvPr>
            <p:ph sz="quarter" idx="14"/>
          </p:nvPr>
        </p:nvSpPr>
        <p:spPr>
          <a:xfrm>
            <a:off x="6172200" y="2367092"/>
            <a:ext cx="5105400" cy="342410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28B9825D-49E7-49C2-9D21-98FA877C9CDA}" type="datetimeFigureOut">
              <a:rPr lang="en-GB" smtClean="0"/>
              <a:t>04/10/2022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A4D648DB-49F4-49BF-A513-A7902DA4C379}" type="slidenum">
              <a:rPr lang="en-GB" smtClean="0"/>
              <a:t>‹#›</a:t>
            </a:fld>
            <a:endParaRPr lang="en-GB"/>
          </a:p>
        </p:txBody>
      </p:sp>
    </p:spTree>
    <p:extLst>
      <p:ext uri="{BB962C8B-B14F-4D97-AF65-F5344CB8AC3E}">
        <p14:creationId xmlns:p14="http://schemas.microsoft.com/office/powerpoint/2010/main" val="36660434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pic>
        <p:nvPicPr>
          <p:cNvPr id="15" name="Picture 14"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4" name="Title 1"/>
          <p:cNvSpPr>
            <a:spLocks noGrp="1"/>
          </p:cNvSpPr>
          <p:nvPr>
            <p:ph type="title"/>
          </p:nvPr>
        </p:nvSpPr>
        <p:spPr>
          <a:xfrm>
            <a:off x="913775" y="618517"/>
            <a:ext cx="10364451" cy="1596177"/>
          </a:xfrm>
        </p:spPr>
        <p:txBody>
          <a:bodyPr/>
          <a:lstStyle/>
          <a:p>
            <a:r>
              <a:rPr lang="en-US"/>
              <a:t>Click to edit Master title style</a:t>
            </a:r>
            <a:endParaRPr lang="en-US" dirty="0"/>
          </a:p>
        </p:txBody>
      </p:sp>
      <p:sp>
        <p:nvSpPr>
          <p:cNvPr id="3" name="Text Placeholder 2"/>
          <p:cNvSpPr>
            <a:spLocks noGrp="1"/>
          </p:cNvSpPr>
          <p:nvPr>
            <p:ph type="body" idx="1"/>
          </p:nvPr>
        </p:nvSpPr>
        <p:spPr>
          <a:xfrm>
            <a:off x="1146328" y="2371018"/>
            <a:ext cx="4873474" cy="679994"/>
          </a:xfrm>
        </p:spPr>
        <p:txBody>
          <a:bodyPr anchor="b">
            <a:noAutofit/>
          </a:bodyPr>
          <a:lstStyle>
            <a:lvl1pPr marL="0" indent="0">
              <a:lnSpc>
                <a:spcPct val="85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2" name="Content Placeholder 3"/>
          <p:cNvSpPr>
            <a:spLocks noGrp="1"/>
          </p:cNvSpPr>
          <p:nvPr>
            <p:ph sz="quarter" idx="13"/>
          </p:nvPr>
        </p:nvSpPr>
        <p:spPr>
          <a:xfrm>
            <a:off x="913774" y="3051012"/>
            <a:ext cx="5106027" cy="274018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396423" y="2371018"/>
            <a:ext cx="4881804" cy="679994"/>
          </a:xfrm>
        </p:spPr>
        <p:txBody>
          <a:bodyPr anchor="b">
            <a:noAutofit/>
          </a:bodyPr>
          <a:lstStyle>
            <a:lvl1pPr marL="0" indent="0">
              <a:lnSpc>
                <a:spcPct val="85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3" name="Content Placeholder 5"/>
          <p:cNvSpPr>
            <a:spLocks noGrp="1"/>
          </p:cNvSpPr>
          <p:nvPr>
            <p:ph sz="quarter" idx="14"/>
          </p:nvPr>
        </p:nvSpPr>
        <p:spPr>
          <a:xfrm>
            <a:off x="6172200" y="3051012"/>
            <a:ext cx="5105401" cy="274018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28B9825D-49E7-49C2-9D21-98FA877C9CDA}" type="datetimeFigureOut">
              <a:rPr lang="en-GB" smtClean="0"/>
              <a:t>04/10/2022</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A4D648DB-49F4-49BF-A513-A7902DA4C379}" type="slidenum">
              <a:rPr lang="en-GB" smtClean="0"/>
              <a:t>‹#›</a:t>
            </a:fld>
            <a:endParaRPr lang="en-GB"/>
          </a:p>
        </p:txBody>
      </p:sp>
    </p:spTree>
    <p:extLst>
      <p:ext uri="{BB962C8B-B14F-4D97-AF65-F5344CB8AC3E}">
        <p14:creationId xmlns:p14="http://schemas.microsoft.com/office/powerpoint/2010/main" val="161194523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28B9825D-49E7-49C2-9D21-98FA877C9CDA}" type="datetimeFigureOut">
              <a:rPr lang="en-GB" smtClean="0"/>
              <a:t>04/10/2022</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A4D648DB-49F4-49BF-A513-A7902DA4C379}" type="slidenum">
              <a:rPr lang="en-GB" smtClean="0"/>
              <a:t>‹#›</a:t>
            </a:fld>
            <a:endParaRPr lang="en-GB"/>
          </a:p>
        </p:txBody>
      </p:sp>
    </p:spTree>
    <p:extLst>
      <p:ext uri="{BB962C8B-B14F-4D97-AF65-F5344CB8AC3E}">
        <p14:creationId xmlns:p14="http://schemas.microsoft.com/office/powerpoint/2010/main" val="24893052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7" name="Picture 6"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Date Placeholder 1"/>
          <p:cNvSpPr>
            <a:spLocks noGrp="1"/>
          </p:cNvSpPr>
          <p:nvPr>
            <p:ph type="dt" sz="half" idx="10"/>
          </p:nvPr>
        </p:nvSpPr>
        <p:spPr/>
        <p:txBody>
          <a:bodyPr/>
          <a:lstStyle/>
          <a:p>
            <a:fld id="{28B9825D-49E7-49C2-9D21-98FA877C9CDA}" type="datetimeFigureOut">
              <a:rPr lang="en-GB" smtClean="0"/>
              <a:t>04/10/2022</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A4D648DB-49F4-49BF-A513-A7902DA4C379}" type="slidenum">
              <a:rPr lang="en-GB" smtClean="0"/>
              <a:t>‹#›</a:t>
            </a:fld>
            <a:endParaRPr lang="en-GB"/>
          </a:p>
        </p:txBody>
      </p:sp>
    </p:spTree>
    <p:extLst>
      <p:ext uri="{BB962C8B-B14F-4D97-AF65-F5344CB8AC3E}">
        <p14:creationId xmlns:p14="http://schemas.microsoft.com/office/powerpoint/2010/main" val="9457952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pic>
        <p:nvPicPr>
          <p:cNvPr id="11" name="Picture 10"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5" y="609600"/>
            <a:ext cx="3935688" cy="2023252"/>
          </a:xfrm>
        </p:spPr>
        <p:txBody>
          <a:bodyPr anchor="b"/>
          <a:lstStyle>
            <a:lvl1pPr algn="ctr">
              <a:defRPr sz="3200"/>
            </a:lvl1pPr>
          </a:lstStyle>
          <a:p>
            <a:r>
              <a:rPr lang="en-US"/>
              <a:t>Click to edit Master title style</a:t>
            </a:r>
            <a:endParaRPr lang="en-US" dirty="0"/>
          </a:p>
        </p:txBody>
      </p:sp>
      <p:sp>
        <p:nvSpPr>
          <p:cNvPr id="10" name="Content Placeholder 2"/>
          <p:cNvSpPr>
            <a:spLocks noGrp="1"/>
          </p:cNvSpPr>
          <p:nvPr>
            <p:ph sz="quarter" idx="13"/>
          </p:nvPr>
        </p:nvSpPr>
        <p:spPr>
          <a:xfrm>
            <a:off x="5078062" y="609600"/>
            <a:ext cx="6200163" cy="518159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913774" y="2632852"/>
            <a:ext cx="3935689" cy="3158348"/>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28B9825D-49E7-49C2-9D21-98FA877C9CDA}" type="datetimeFigureOut">
              <a:rPr lang="en-GB" smtClean="0"/>
              <a:t>04/10/2022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A4D648DB-49F4-49BF-A513-A7902DA4C379}" type="slidenum">
              <a:rPr lang="en-GB" smtClean="0"/>
              <a:t>‹#›</a:t>
            </a:fld>
            <a:endParaRPr lang="en-GB"/>
          </a:p>
        </p:txBody>
      </p:sp>
    </p:spTree>
    <p:extLst>
      <p:ext uri="{BB962C8B-B14F-4D97-AF65-F5344CB8AC3E}">
        <p14:creationId xmlns:p14="http://schemas.microsoft.com/office/powerpoint/2010/main" val="60820583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609600"/>
            <a:ext cx="5934969" cy="2023254"/>
          </a:xfrm>
        </p:spPr>
        <p:txBody>
          <a:bodyPr anchor="b"/>
          <a:lstStyle>
            <a:lvl1pPr algn="ct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7424803" y="609601"/>
            <a:ext cx="3255358" cy="5181600"/>
          </a:xfrm>
          <a:prstGeom prst="roundRect">
            <a:avLst>
              <a:gd name="adj" fmla="val 4943"/>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913794" y="2632852"/>
            <a:ext cx="5934949" cy="3158347"/>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28B9825D-49E7-49C2-9D21-98FA877C9CDA}" type="datetimeFigureOut">
              <a:rPr lang="en-GB" smtClean="0"/>
              <a:t>04/10/2022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A4D648DB-49F4-49BF-A513-A7902DA4C379}" type="slidenum">
              <a:rPr lang="en-GB" smtClean="0"/>
              <a:t>‹#›</a:t>
            </a:fld>
            <a:endParaRPr lang="en-GB"/>
          </a:p>
        </p:txBody>
      </p:sp>
    </p:spTree>
    <p:extLst>
      <p:ext uri="{BB962C8B-B14F-4D97-AF65-F5344CB8AC3E}">
        <p14:creationId xmlns:p14="http://schemas.microsoft.com/office/powerpoint/2010/main" val="113968414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pic>
        <p:nvPicPr>
          <p:cNvPr id="1026" name="Picture 2" descr="\\DROBO-FS\QuickDrops\JB\PPTX NG\Droplets\LightingOverlay.png"/>
          <p:cNvPicPr>
            <a:picLocks noChangeAspect="1" noChangeArrowheads="1"/>
          </p:cNvPicPr>
          <p:nvPr/>
        </p:nvPicPr>
        <p:blipFill>
          <a:blip r:embed="rId20">
            <a:alphaModFix/>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a14="http://schemas.microsoft.com/office/drawing/2010/main">
                <a:solidFill>
                  <a:srgbClr val="FFFFFF"/>
                </a:solidFill>
              </a14:hiddenFill>
            </a:ext>
          </a:extLst>
        </p:spPr>
      </p:pic>
      <p:sp>
        <p:nvSpPr>
          <p:cNvPr id="2" name="Title Placeholder 1"/>
          <p:cNvSpPr>
            <a:spLocks noGrp="1"/>
          </p:cNvSpPr>
          <p:nvPr>
            <p:ph type="title"/>
          </p:nvPr>
        </p:nvSpPr>
        <p:spPr>
          <a:xfrm>
            <a:off x="913775" y="618517"/>
            <a:ext cx="10364451" cy="1596177"/>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913775" y="2367093"/>
            <a:ext cx="10364452" cy="342410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678737" y="5883275"/>
            <a:ext cx="2743200" cy="365125"/>
          </a:xfrm>
          <a:prstGeom prst="rect">
            <a:avLst/>
          </a:prstGeom>
        </p:spPr>
        <p:txBody>
          <a:bodyPr vert="horz" lIns="91440" tIns="45720" rIns="91440" bIns="45720" rtlCol="0" anchor="ctr"/>
          <a:lstStyle>
            <a:lvl1pPr algn="r">
              <a:defRPr sz="1000">
                <a:solidFill>
                  <a:schemeClr val="tx1"/>
                </a:solidFill>
              </a:defRPr>
            </a:lvl1pPr>
          </a:lstStyle>
          <a:p>
            <a:fld id="{28B9825D-49E7-49C2-9D21-98FA877C9CDA}" type="datetimeFigureOut">
              <a:rPr lang="en-GB" smtClean="0"/>
              <a:t>04/10/2022</a:t>
            </a:fld>
            <a:endParaRPr lang="en-GB"/>
          </a:p>
        </p:txBody>
      </p:sp>
      <p:sp>
        <p:nvSpPr>
          <p:cNvPr id="5" name="Footer Placeholder 4"/>
          <p:cNvSpPr>
            <a:spLocks noGrp="1"/>
          </p:cNvSpPr>
          <p:nvPr>
            <p:ph type="ftr" sz="quarter" idx="3"/>
          </p:nvPr>
        </p:nvSpPr>
        <p:spPr>
          <a:xfrm>
            <a:off x="913774" y="5883275"/>
            <a:ext cx="6672887" cy="365125"/>
          </a:xfrm>
          <a:prstGeom prst="rect">
            <a:avLst/>
          </a:prstGeom>
        </p:spPr>
        <p:txBody>
          <a:bodyPr vert="horz" lIns="91440" tIns="45720" rIns="91440" bIns="45720" rtlCol="0" anchor="ctr"/>
          <a:lstStyle>
            <a:lvl1pPr algn="l">
              <a:defRPr sz="1000">
                <a:solidFill>
                  <a:schemeClr val="tx1"/>
                </a:solidFill>
              </a:defRPr>
            </a:lvl1pPr>
          </a:lstStyle>
          <a:p>
            <a:endParaRPr lang="en-GB"/>
          </a:p>
        </p:txBody>
      </p:sp>
      <p:sp>
        <p:nvSpPr>
          <p:cNvPr id="6" name="Slide Number Placeholder 5"/>
          <p:cNvSpPr>
            <a:spLocks noGrp="1"/>
          </p:cNvSpPr>
          <p:nvPr>
            <p:ph type="sldNum" sz="quarter" idx="4"/>
          </p:nvPr>
        </p:nvSpPr>
        <p:spPr>
          <a:xfrm>
            <a:off x="10514011" y="5883275"/>
            <a:ext cx="764215" cy="365125"/>
          </a:xfrm>
          <a:prstGeom prst="rect">
            <a:avLst/>
          </a:prstGeom>
        </p:spPr>
        <p:txBody>
          <a:bodyPr vert="horz" lIns="91440" tIns="45720" rIns="91440" bIns="45720" rtlCol="0" anchor="ctr"/>
          <a:lstStyle>
            <a:lvl1pPr algn="r">
              <a:defRPr sz="1000">
                <a:solidFill>
                  <a:schemeClr val="tx1"/>
                </a:solidFill>
              </a:defRPr>
            </a:lvl1pPr>
          </a:lstStyle>
          <a:p>
            <a:fld id="{A4D648DB-49F4-49BF-A513-A7902DA4C379}" type="slidenum">
              <a:rPr lang="en-GB" smtClean="0"/>
              <a:t>‹#›</a:t>
            </a:fld>
            <a:endParaRPr lang="en-GB"/>
          </a:p>
        </p:txBody>
      </p:sp>
    </p:spTree>
    <p:extLst>
      <p:ext uri="{BB962C8B-B14F-4D97-AF65-F5344CB8AC3E}">
        <p14:creationId xmlns:p14="http://schemas.microsoft.com/office/powerpoint/2010/main" val="4943117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 id="2147483678" r:id="rId18"/>
  </p:sldLayoutIdLst>
  <p:txStyles>
    <p:titleStyle>
      <a:lvl1pPr algn="ctr" defTabSz="914400" rtl="0" eaLnBrk="1" latinLnBrk="0" hangingPunct="1">
        <a:lnSpc>
          <a:spcPct val="90000"/>
        </a:lnSpc>
        <a:spcBef>
          <a:spcPct val="0"/>
        </a:spcBef>
        <a:buNone/>
        <a:defRPr sz="3600" kern="1200" cap="all" baseline="0">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tx1"/>
        </a:buClr>
        <a:buFont typeface="Arial" panose="020B0604020202020204" pitchFamily="34" charset="0"/>
        <a:buChar char="•"/>
        <a:defRPr sz="2000" kern="1200" cap="all" baseline="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tx1"/>
        </a:buClr>
        <a:buFont typeface="Arial" panose="020B0604020202020204" pitchFamily="34" charset="0"/>
        <a:buChar char="•"/>
        <a:defRPr sz="1800" kern="1200" cap="all"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tx1"/>
        </a:buClr>
        <a:buFont typeface="Arial" panose="020B0604020202020204" pitchFamily="34" charset="0"/>
        <a:buChar char="•"/>
        <a:defRPr sz="1600" kern="1200" cap="all" baseline="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mailto:julie.merrysafeguarding@gmail.com"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hyperlink" Target="https://ineqe.com/2021/02/08/trusted-adults/" TargetMode="External"/><Relationship Id="rId1" Type="http://schemas.openxmlformats.org/officeDocument/2006/relationships/slideLayout" Target="../slideLayouts/slideLayout18.xml"/></Relationships>
</file>

<file path=ppt/slides/_rels/slide11.xml.rels><?xml version="1.0" encoding="UTF-8" standalone="yes"?>
<Relationships xmlns="http://schemas.openxmlformats.org/package/2006/relationships"><Relationship Id="rId2" Type="http://schemas.openxmlformats.org/officeDocument/2006/relationships/hyperlink" Target="https://ineqe.com/wp-content/uploads/2022/08/Ineqe-TikTok-Shareable.jpg" TargetMode="External"/><Relationship Id="rId1" Type="http://schemas.openxmlformats.org/officeDocument/2006/relationships/slideLayout" Target="../slideLayouts/slideLayout18.xml"/></Relationships>
</file>

<file path=ppt/slides/_rels/slide12.xml.rels><?xml version="1.0" encoding="UTF-8" standalone="yes"?>
<Relationships xmlns="http://schemas.openxmlformats.org/package/2006/relationships"><Relationship Id="rId2" Type="http://schemas.openxmlformats.org/officeDocument/2006/relationships/hyperlink" Target="https://www.thinkuknow.co.uk/professionals/resources/dark-web-explained/" TargetMode="External"/><Relationship Id="rId1" Type="http://schemas.openxmlformats.org/officeDocument/2006/relationships/slideLayout" Target="../slideLayouts/slideLayout18.xml"/></Relationships>
</file>

<file path=ppt/slides/_rels/slide13.xml.rels><?xml version="1.0" encoding="UTF-8" standalone="yes"?>
<Relationships xmlns="http://schemas.openxmlformats.org/package/2006/relationships"><Relationship Id="rId3" Type="http://schemas.openxmlformats.org/officeDocument/2006/relationships/hyperlink" Target="https://ineqe.com/2022/09/23/harmful-content-social-media-safeguarding-news/" TargetMode="External"/><Relationship Id="rId2" Type="http://schemas.openxmlformats.org/officeDocument/2006/relationships/hyperlink" Target="https://www.theguardian.com/uk-news/2022/sep/30/molly-russell-died-while-suffering-negative-effects-of-online-content-rules-coroner" TargetMode="External"/><Relationship Id="rId1" Type="http://schemas.openxmlformats.org/officeDocument/2006/relationships/slideLayout" Target="../slideLayouts/slideLayout18.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6.xml.rels><?xml version="1.0" encoding="UTF-8" standalone="yes"?>
<Relationships xmlns="http://schemas.openxmlformats.org/package/2006/relationships"><Relationship Id="rId3" Type="http://schemas.openxmlformats.org/officeDocument/2006/relationships/hyperlink" Target="https://www.thinkuknow.co.uk/parents/jessie-and-friends/" TargetMode="External"/><Relationship Id="rId2" Type="http://schemas.openxmlformats.org/officeDocument/2006/relationships/hyperlink" Target="https://www.thinkuknow.co.uk/4_7/" TargetMode="External"/><Relationship Id="rId1" Type="http://schemas.openxmlformats.org/officeDocument/2006/relationships/slideLayout" Target="../slideLayouts/slideLayout18.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8.xml.rels><?xml version="1.0" encoding="UTF-8" standalone="yes"?>
<Relationships xmlns="http://schemas.openxmlformats.org/package/2006/relationships"><Relationship Id="rId2" Type="http://schemas.openxmlformats.org/officeDocument/2006/relationships/hyperlink" Target="https://www.thinkuknow.co.uk/professionals/resources/play-like-share" TargetMode="External"/><Relationship Id="rId1" Type="http://schemas.openxmlformats.org/officeDocument/2006/relationships/slideLayout" Target="../slideLayouts/slideLayout18.xml"/></Relationships>
</file>

<file path=ppt/slides/_rels/slide9.xml.rels><?xml version="1.0" encoding="UTF-8" standalone="yes"?>
<Relationships xmlns="http://schemas.openxmlformats.org/package/2006/relationships"><Relationship Id="rId2" Type="http://schemas.openxmlformats.org/officeDocument/2006/relationships/hyperlink" Target="https://info.nationalonlinesafety.com/myleene-uk" TargetMode="External"/><Relationship Id="rId1" Type="http://schemas.openxmlformats.org/officeDocument/2006/relationships/slideLayout" Target="../slideLayouts/slideLayout1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9DA685-10CC-1B4B-7DB5-3D30D3BDACDB}"/>
              </a:ext>
            </a:extLst>
          </p:cNvPr>
          <p:cNvSpPr>
            <a:spLocks noGrp="1"/>
          </p:cNvSpPr>
          <p:nvPr>
            <p:ph type="ctrTitle"/>
          </p:nvPr>
        </p:nvSpPr>
        <p:spPr/>
        <p:txBody>
          <a:bodyPr/>
          <a:lstStyle/>
          <a:p>
            <a:r>
              <a:rPr lang="en-GB" dirty="0"/>
              <a:t>E-Safety Update</a:t>
            </a:r>
            <a:br>
              <a:rPr lang="en-GB" dirty="0"/>
            </a:br>
            <a:r>
              <a:rPr lang="en-GB" dirty="0"/>
              <a:t>October 2022</a:t>
            </a:r>
          </a:p>
        </p:txBody>
      </p:sp>
      <p:sp>
        <p:nvSpPr>
          <p:cNvPr id="3" name="Subtitle 2">
            <a:extLst>
              <a:ext uri="{FF2B5EF4-FFF2-40B4-BE49-F238E27FC236}">
                <a16:creationId xmlns:a16="http://schemas.microsoft.com/office/drawing/2014/main" id="{7B561C51-603B-FA70-5267-10C7A2A13FD1}"/>
              </a:ext>
            </a:extLst>
          </p:cNvPr>
          <p:cNvSpPr>
            <a:spLocks noGrp="1"/>
          </p:cNvSpPr>
          <p:nvPr>
            <p:ph type="subTitle" idx="1"/>
          </p:nvPr>
        </p:nvSpPr>
        <p:spPr/>
        <p:txBody>
          <a:bodyPr>
            <a:normAutofit fontScale="92500" lnSpcReduction="10000"/>
          </a:bodyPr>
          <a:lstStyle/>
          <a:p>
            <a:r>
              <a:rPr lang="en-GB" dirty="0"/>
              <a:t>Julie Merry</a:t>
            </a:r>
          </a:p>
          <a:p>
            <a:r>
              <a:rPr lang="en-GB" dirty="0">
                <a:hlinkClick r:id="rId2"/>
              </a:rPr>
              <a:t>julie.merrysafeguarding@gmail.com</a:t>
            </a:r>
            <a:endParaRPr lang="en-GB" dirty="0"/>
          </a:p>
          <a:p>
            <a:r>
              <a:rPr lang="en-GB" dirty="0"/>
              <a:t>07812554234</a:t>
            </a:r>
          </a:p>
        </p:txBody>
      </p:sp>
    </p:spTree>
    <p:extLst>
      <p:ext uri="{BB962C8B-B14F-4D97-AF65-F5344CB8AC3E}">
        <p14:creationId xmlns:p14="http://schemas.microsoft.com/office/powerpoint/2010/main" val="419696350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FDBDCB-37AF-509C-FA66-2BFFC5F4AA97}"/>
              </a:ext>
            </a:extLst>
          </p:cNvPr>
          <p:cNvSpPr>
            <a:spLocks noGrp="1"/>
          </p:cNvSpPr>
          <p:nvPr>
            <p:ph type="title"/>
          </p:nvPr>
        </p:nvSpPr>
        <p:spPr/>
        <p:txBody>
          <a:bodyPr/>
          <a:lstStyle/>
          <a:p>
            <a:r>
              <a:rPr lang="en-GB" dirty="0"/>
              <a:t>Trusted Adult</a:t>
            </a:r>
          </a:p>
        </p:txBody>
      </p:sp>
      <p:sp>
        <p:nvSpPr>
          <p:cNvPr id="3" name="Content Placeholder 2">
            <a:extLst>
              <a:ext uri="{FF2B5EF4-FFF2-40B4-BE49-F238E27FC236}">
                <a16:creationId xmlns:a16="http://schemas.microsoft.com/office/drawing/2014/main" id="{6157CE3A-AD51-F252-DA82-7B80017A0DED}"/>
              </a:ext>
            </a:extLst>
          </p:cNvPr>
          <p:cNvSpPr>
            <a:spLocks noGrp="1"/>
          </p:cNvSpPr>
          <p:nvPr>
            <p:ph idx="1"/>
          </p:nvPr>
        </p:nvSpPr>
        <p:spPr/>
        <p:txBody>
          <a:bodyPr/>
          <a:lstStyle/>
          <a:p>
            <a:r>
              <a:rPr lang="en-GB" dirty="0" err="1"/>
              <a:t>Ineqe</a:t>
            </a:r>
            <a:r>
              <a:rPr lang="en-GB" dirty="0"/>
              <a:t> have recently produced a video and accompanying resources on ‘Who are trusted adults’ for use in Schools.</a:t>
            </a:r>
          </a:p>
          <a:p>
            <a:endParaRPr lang="en-GB" dirty="0"/>
          </a:p>
          <a:p>
            <a:r>
              <a:rPr lang="en-GB" dirty="0"/>
              <a:t>The link is:</a:t>
            </a:r>
          </a:p>
          <a:p>
            <a:endParaRPr lang="en-GB" dirty="0"/>
          </a:p>
          <a:p>
            <a:r>
              <a:rPr lang="en-GB" dirty="0">
                <a:hlinkClick r:id="rId2"/>
              </a:rPr>
              <a:t>https://ineqe.com/2021/02/08/trusted-adults/</a:t>
            </a:r>
            <a:endParaRPr lang="en-GB" dirty="0"/>
          </a:p>
          <a:p>
            <a:endParaRPr lang="en-GB" dirty="0"/>
          </a:p>
          <a:p>
            <a:endParaRPr lang="en-GB" dirty="0"/>
          </a:p>
        </p:txBody>
      </p:sp>
    </p:spTree>
    <p:extLst>
      <p:ext uri="{BB962C8B-B14F-4D97-AF65-F5344CB8AC3E}">
        <p14:creationId xmlns:p14="http://schemas.microsoft.com/office/powerpoint/2010/main" val="57173283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8AA5C9-6F34-E2B9-DEBF-A702EB5C7481}"/>
              </a:ext>
            </a:extLst>
          </p:cNvPr>
          <p:cNvSpPr>
            <a:spLocks noGrp="1"/>
          </p:cNvSpPr>
          <p:nvPr>
            <p:ph type="title"/>
          </p:nvPr>
        </p:nvSpPr>
        <p:spPr/>
        <p:txBody>
          <a:bodyPr/>
          <a:lstStyle/>
          <a:p>
            <a:r>
              <a:rPr lang="en-GB" dirty="0"/>
              <a:t>All about </a:t>
            </a:r>
            <a:r>
              <a:rPr lang="en-GB" dirty="0" err="1"/>
              <a:t>Tiktok</a:t>
            </a:r>
            <a:endParaRPr lang="en-GB" dirty="0"/>
          </a:p>
        </p:txBody>
      </p:sp>
      <p:sp>
        <p:nvSpPr>
          <p:cNvPr id="3" name="Content Placeholder 2">
            <a:extLst>
              <a:ext uri="{FF2B5EF4-FFF2-40B4-BE49-F238E27FC236}">
                <a16:creationId xmlns:a16="http://schemas.microsoft.com/office/drawing/2014/main" id="{DA7D7C45-2296-7506-57CC-3826C47C4B5A}"/>
              </a:ext>
            </a:extLst>
          </p:cNvPr>
          <p:cNvSpPr>
            <a:spLocks noGrp="1"/>
          </p:cNvSpPr>
          <p:nvPr>
            <p:ph idx="1"/>
          </p:nvPr>
        </p:nvSpPr>
        <p:spPr/>
        <p:txBody>
          <a:bodyPr/>
          <a:lstStyle/>
          <a:p>
            <a:r>
              <a:rPr lang="en-GB" dirty="0" err="1"/>
              <a:t>Ineqe</a:t>
            </a:r>
            <a:r>
              <a:rPr lang="en-GB" dirty="0"/>
              <a:t> have produced a shareable poster all about </a:t>
            </a:r>
            <a:r>
              <a:rPr lang="en-GB" dirty="0" err="1"/>
              <a:t>tiktok</a:t>
            </a:r>
            <a:r>
              <a:rPr lang="en-GB" dirty="0"/>
              <a:t>.  This can be found on:</a:t>
            </a:r>
          </a:p>
          <a:p>
            <a:endParaRPr lang="en-GB" dirty="0"/>
          </a:p>
          <a:p>
            <a:r>
              <a:rPr lang="en-GB" dirty="0">
                <a:hlinkClick r:id="rId2"/>
              </a:rPr>
              <a:t>https://ineqe.com/wp-content/uploads/2022/08/Ineqe-TikTok-Shareable.jpg</a:t>
            </a:r>
            <a:endParaRPr lang="en-GB" dirty="0"/>
          </a:p>
          <a:p>
            <a:endParaRPr lang="en-GB" dirty="0"/>
          </a:p>
          <a:p>
            <a:r>
              <a:rPr lang="en-GB" dirty="0"/>
              <a:t>This would be an excellent resource to share with your parents</a:t>
            </a:r>
          </a:p>
        </p:txBody>
      </p:sp>
    </p:spTree>
    <p:extLst>
      <p:ext uri="{BB962C8B-B14F-4D97-AF65-F5344CB8AC3E}">
        <p14:creationId xmlns:p14="http://schemas.microsoft.com/office/powerpoint/2010/main" val="214314825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6A05D3-2F6C-8B7B-B5B7-103DCD0ED1C3}"/>
              </a:ext>
            </a:extLst>
          </p:cNvPr>
          <p:cNvSpPr>
            <a:spLocks noGrp="1"/>
          </p:cNvSpPr>
          <p:nvPr>
            <p:ph type="title"/>
          </p:nvPr>
        </p:nvSpPr>
        <p:spPr/>
        <p:txBody>
          <a:bodyPr/>
          <a:lstStyle/>
          <a:p>
            <a:r>
              <a:rPr lang="en-GB" dirty="0"/>
              <a:t>The Dark Web Explained</a:t>
            </a:r>
          </a:p>
        </p:txBody>
      </p:sp>
      <p:sp>
        <p:nvSpPr>
          <p:cNvPr id="3" name="Content Placeholder 2">
            <a:extLst>
              <a:ext uri="{FF2B5EF4-FFF2-40B4-BE49-F238E27FC236}">
                <a16:creationId xmlns:a16="http://schemas.microsoft.com/office/drawing/2014/main" id="{32DA3968-ED0A-0336-20E7-700D899F138B}"/>
              </a:ext>
            </a:extLst>
          </p:cNvPr>
          <p:cNvSpPr>
            <a:spLocks noGrp="1"/>
          </p:cNvSpPr>
          <p:nvPr>
            <p:ph idx="1"/>
          </p:nvPr>
        </p:nvSpPr>
        <p:spPr/>
        <p:txBody>
          <a:bodyPr/>
          <a:lstStyle/>
          <a:p>
            <a:r>
              <a:rPr lang="en-GB" dirty="0"/>
              <a:t>The National Crime Agency have produced a video and accompanying information which explains the Dark Web in more detail:</a:t>
            </a:r>
          </a:p>
          <a:p>
            <a:endParaRPr lang="en-GB" dirty="0"/>
          </a:p>
          <a:p>
            <a:r>
              <a:rPr lang="en-GB" dirty="0">
                <a:hlinkClick r:id="rId2"/>
              </a:rPr>
              <a:t>https://www.thinkuknow.co.uk/professionals/resources/dark-web-explained/</a:t>
            </a:r>
            <a:endParaRPr lang="en-GB" dirty="0"/>
          </a:p>
          <a:p>
            <a:endParaRPr lang="en-GB" dirty="0"/>
          </a:p>
          <a:p>
            <a:endParaRPr lang="en-GB" dirty="0"/>
          </a:p>
        </p:txBody>
      </p:sp>
    </p:spTree>
    <p:extLst>
      <p:ext uri="{BB962C8B-B14F-4D97-AF65-F5344CB8AC3E}">
        <p14:creationId xmlns:p14="http://schemas.microsoft.com/office/powerpoint/2010/main" val="163903203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7F034E-96D5-6F4D-037F-30B7B46BBB01}"/>
              </a:ext>
            </a:extLst>
          </p:cNvPr>
          <p:cNvSpPr>
            <a:spLocks noGrp="1"/>
          </p:cNvSpPr>
          <p:nvPr>
            <p:ph type="title"/>
          </p:nvPr>
        </p:nvSpPr>
        <p:spPr/>
        <p:txBody>
          <a:bodyPr/>
          <a:lstStyle/>
          <a:p>
            <a:r>
              <a:rPr lang="en-GB" dirty="0"/>
              <a:t>Harmful content on-line</a:t>
            </a:r>
          </a:p>
        </p:txBody>
      </p:sp>
      <p:sp>
        <p:nvSpPr>
          <p:cNvPr id="3" name="Content Placeholder 2">
            <a:extLst>
              <a:ext uri="{FF2B5EF4-FFF2-40B4-BE49-F238E27FC236}">
                <a16:creationId xmlns:a16="http://schemas.microsoft.com/office/drawing/2014/main" id="{566CB260-176C-4A19-858E-324AFAD2B3CB}"/>
              </a:ext>
            </a:extLst>
          </p:cNvPr>
          <p:cNvSpPr>
            <a:spLocks noGrp="1"/>
          </p:cNvSpPr>
          <p:nvPr>
            <p:ph idx="1"/>
          </p:nvPr>
        </p:nvSpPr>
        <p:spPr/>
        <p:txBody>
          <a:bodyPr>
            <a:normAutofit fontScale="85000" lnSpcReduction="20000"/>
          </a:bodyPr>
          <a:lstStyle/>
          <a:p>
            <a:r>
              <a:rPr lang="en-GB" dirty="0"/>
              <a:t>This has been an area that has recently been under the spotlight due to an inquest into the death of Molly Russell, who died in 2017.  The coroner ruled that harmful on-line content contributed to the 14 year old’s death.</a:t>
            </a:r>
          </a:p>
          <a:p>
            <a:r>
              <a:rPr lang="en-GB" dirty="0">
                <a:hlinkClick r:id="rId2"/>
              </a:rPr>
              <a:t>https://www.theguardian.com/uk-news/2022/sep/30/molly-russell-died-while-suffering-negative-effects-of-online-content-rules-coroner</a:t>
            </a:r>
            <a:endParaRPr lang="en-GB" dirty="0"/>
          </a:p>
          <a:p>
            <a:endParaRPr lang="en-GB" dirty="0"/>
          </a:p>
          <a:p>
            <a:r>
              <a:rPr lang="en-GB" dirty="0" err="1"/>
              <a:t>Ineqe</a:t>
            </a:r>
            <a:r>
              <a:rPr lang="en-GB" dirty="0"/>
              <a:t> have published a review on harmful content on-line together with why children and young people are interested in this type of content and the role of parents and school staff in protecting children and young people :</a:t>
            </a:r>
          </a:p>
          <a:p>
            <a:r>
              <a:rPr lang="en-GB">
                <a:hlinkClick r:id="rId3"/>
              </a:rPr>
              <a:t>https://ineqe.com/2022/09/23/harmful-content-social-media-safeguarding-news/</a:t>
            </a:r>
            <a:endParaRPr lang="en-GB"/>
          </a:p>
          <a:p>
            <a:endParaRPr lang="en-GB"/>
          </a:p>
        </p:txBody>
      </p:sp>
    </p:spTree>
    <p:extLst>
      <p:ext uri="{BB962C8B-B14F-4D97-AF65-F5344CB8AC3E}">
        <p14:creationId xmlns:p14="http://schemas.microsoft.com/office/powerpoint/2010/main" val="136149494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A4F4CC-0181-5B9B-4B4D-9FEE82A6AB95}"/>
              </a:ext>
            </a:extLst>
          </p:cNvPr>
          <p:cNvSpPr>
            <a:spLocks noGrp="1"/>
          </p:cNvSpPr>
          <p:nvPr>
            <p:ph type="title"/>
          </p:nvPr>
        </p:nvSpPr>
        <p:spPr/>
        <p:txBody>
          <a:bodyPr/>
          <a:lstStyle/>
          <a:p>
            <a:r>
              <a:rPr lang="en-GB" dirty="0" err="1"/>
              <a:t>Yubo</a:t>
            </a:r>
            <a:endParaRPr lang="en-GB" dirty="0"/>
          </a:p>
        </p:txBody>
      </p:sp>
      <p:sp>
        <p:nvSpPr>
          <p:cNvPr id="3" name="Content Placeholder 2">
            <a:extLst>
              <a:ext uri="{FF2B5EF4-FFF2-40B4-BE49-F238E27FC236}">
                <a16:creationId xmlns:a16="http://schemas.microsoft.com/office/drawing/2014/main" id="{07F3472C-FA45-2F62-22DA-867060F29EBD}"/>
              </a:ext>
            </a:extLst>
          </p:cNvPr>
          <p:cNvSpPr>
            <a:spLocks noGrp="1"/>
          </p:cNvSpPr>
          <p:nvPr>
            <p:ph idx="1"/>
          </p:nvPr>
        </p:nvSpPr>
        <p:spPr/>
        <p:txBody>
          <a:bodyPr>
            <a:normAutofit fontScale="77500" lnSpcReduction="20000"/>
          </a:bodyPr>
          <a:lstStyle/>
          <a:p>
            <a:r>
              <a:rPr lang="en-GB" dirty="0" err="1"/>
              <a:t>Yubo</a:t>
            </a:r>
            <a:r>
              <a:rPr lang="en-GB" dirty="0"/>
              <a:t> is a live on-line streaming programme designed to allow users to meet new people from all around the world</a:t>
            </a:r>
          </a:p>
          <a:p>
            <a:r>
              <a:rPr lang="en-GB" dirty="0"/>
              <a:t>Users connect dependent on interests, locations, or gender.</a:t>
            </a:r>
          </a:p>
          <a:p>
            <a:r>
              <a:rPr lang="en-GB" dirty="0" err="1"/>
              <a:t>Yubo</a:t>
            </a:r>
            <a:r>
              <a:rPr lang="en-GB" dirty="0"/>
              <a:t> is downloaded via Google Play Store with a rating of ‘Teen’ and users being 17+</a:t>
            </a:r>
          </a:p>
          <a:p>
            <a:r>
              <a:rPr lang="en-GB" dirty="0" err="1"/>
              <a:t>Yubo</a:t>
            </a:r>
            <a:r>
              <a:rPr lang="en-GB" dirty="0"/>
              <a:t> now has 50 million users worldwide</a:t>
            </a:r>
          </a:p>
          <a:p>
            <a:r>
              <a:rPr lang="en-GB" dirty="0"/>
              <a:t>Registration requires users to submit personal information including DOB, name and gender including a photo, as well as email address and phone number</a:t>
            </a:r>
          </a:p>
          <a:p>
            <a:r>
              <a:rPr lang="en-GB" dirty="0"/>
              <a:t>Users can send messages, video chat and livestream</a:t>
            </a:r>
          </a:p>
          <a:p>
            <a:r>
              <a:rPr lang="en-GB" dirty="0"/>
              <a:t>The platform is designed to promote the feeling of ‘Fear of Missing Out’</a:t>
            </a:r>
          </a:p>
          <a:p>
            <a:r>
              <a:rPr lang="en-GB" dirty="0"/>
              <a:t>Users are encouraged not to be ‘</a:t>
            </a:r>
            <a:r>
              <a:rPr lang="en-GB" dirty="0" err="1"/>
              <a:t>boredo</a:t>
            </a:r>
            <a:r>
              <a:rPr lang="en-GB" dirty="0"/>
              <a:t>’ and to multiply their friends by tagging and livestreams</a:t>
            </a:r>
          </a:p>
        </p:txBody>
      </p:sp>
    </p:spTree>
    <p:extLst>
      <p:ext uri="{BB962C8B-B14F-4D97-AF65-F5344CB8AC3E}">
        <p14:creationId xmlns:p14="http://schemas.microsoft.com/office/powerpoint/2010/main" val="371708429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9AD51E-FC23-B5E6-D8FF-691B1B10409A}"/>
              </a:ext>
            </a:extLst>
          </p:cNvPr>
          <p:cNvSpPr>
            <a:spLocks noGrp="1"/>
          </p:cNvSpPr>
          <p:nvPr>
            <p:ph type="title"/>
          </p:nvPr>
        </p:nvSpPr>
        <p:spPr>
          <a:xfrm>
            <a:off x="4965430" y="629268"/>
            <a:ext cx="6586491" cy="1286160"/>
          </a:xfrm>
        </p:spPr>
        <p:txBody>
          <a:bodyPr anchor="b">
            <a:normAutofit/>
          </a:bodyPr>
          <a:lstStyle/>
          <a:p>
            <a:endParaRPr lang="en-GB" dirty="0"/>
          </a:p>
        </p:txBody>
      </p:sp>
      <p:sp>
        <p:nvSpPr>
          <p:cNvPr id="3" name="Content Placeholder 2">
            <a:extLst>
              <a:ext uri="{FF2B5EF4-FFF2-40B4-BE49-F238E27FC236}">
                <a16:creationId xmlns:a16="http://schemas.microsoft.com/office/drawing/2014/main" id="{61505D65-521C-06B3-2297-CCF3F8C68754}"/>
              </a:ext>
            </a:extLst>
          </p:cNvPr>
          <p:cNvSpPr>
            <a:spLocks noGrp="1"/>
          </p:cNvSpPr>
          <p:nvPr>
            <p:ph idx="1"/>
          </p:nvPr>
        </p:nvSpPr>
        <p:spPr>
          <a:xfrm>
            <a:off x="4965431" y="2438400"/>
            <a:ext cx="6586489" cy="3785419"/>
          </a:xfrm>
        </p:spPr>
        <p:txBody>
          <a:bodyPr>
            <a:normAutofit/>
          </a:bodyPr>
          <a:lstStyle/>
          <a:p>
            <a:pPr marL="0" indent="0">
              <a:buNone/>
            </a:pPr>
            <a:endParaRPr lang="en-GB" sz="3200" dirty="0"/>
          </a:p>
          <a:p>
            <a:pPr marL="0" indent="0">
              <a:buNone/>
            </a:pPr>
            <a:endParaRPr lang="en-GB" sz="2000" dirty="0"/>
          </a:p>
          <a:p>
            <a:pPr marL="0" indent="0">
              <a:buNone/>
            </a:pPr>
            <a:endParaRPr lang="en-GB" sz="2000" dirty="0"/>
          </a:p>
        </p:txBody>
      </p:sp>
      <p:pic>
        <p:nvPicPr>
          <p:cNvPr id="5" name="Picture 4" descr="Magnifying glass and question mark">
            <a:extLst>
              <a:ext uri="{FF2B5EF4-FFF2-40B4-BE49-F238E27FC236}">
                <a16:creationId xmlns:a16="http://schemas.microsoft.com/office/drawing/2014/main" id="{2D176234-9284-83CB-19CE-5CFA1C1C7428}"/>
              </a:ext>
            </a:extLst>
          </p:cNvPr>
          <p:cNvPicPr>
            <a:picLocks noChangeAspect="1"/>
          </p:cNvPicPr>
          <p:nvPr/>
        </p:nvPicPr>
        <p:blipFill rotWithShape="1">
          <a:blip r:embed="rId2"/>
          <a:srcRect l="32813" r="29165"/>
          <a:stretch/>
        </p:blipFill>
        <p:spPr>
          <a:xfrm>
            <a:off x="20" y="10"/>
            <a:ext cx="4635571" cy="6857990"/>
          </a:xfrm>
          <a:prstGeom prst="rect">
            <a:avLst/>
          </a:prstGeom>
          <a:effectLst/>
        </p:spPr>
      </p:pic>
    </p:spTree>
    <p:extLst>
      <p:ext uri="{BB962C8B-B14F-4D97-AF65-F5344CB8AC3E}">
        <p14:creationId xmlns:p14="http://schemas.microsoft.com/office/powerpoint/2010/main" val="12535761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6B908C-A611-A3A5-673F-0F664BBCEEB1}"/>
              </a:ext>
            </a:extLst>
          </p:cNvPr>
          <p:cNvSpPr>
            <a:spLocks noGrp="1"/>
          </p:cNvSpPr>
          <p:nvPr>
            <p:ph type="title"/>
          </p:nvPr>
        </p:nvSpPr>
        <p:spPr/>
        <p:txBody>
          <a:bodyPr/>
          <a:lstStyle/>
          <a:p>
            <a:r>
              <a:rPr lang="en-GB" dirty="0"/>
              <a:t>Safeguarding</a:t>
            </a:r>
          </a:p>
        </p:txBody>
      </p:sp>
      <p:sp>
        <p:nvSpPr>
          <p:cNvPr id="3" name="Content Placeholder 2">
            <a:extLst>
              <a:ext uri="{FF2B5EF4-FFF2-40B4-BE49-F238E27FC236}">
                <a16:creationId xmlns:a16="http://schemas.microsoft.com/office/drawing/2014/main" id="{6778EC92-3D30-5DB6-DB30-A29DA6F62EA4}"/>
              </a:ext>
            </a:extLst>
          </p:cNvPr>
          <p:cNvSpPr>
            <a:spLocks noGrp="1"/>
          </p:cNvSpPr>
          <p:nvPr>
            <p:ph idx="1"/>
          </p:nvPr>
        </p:nvSpPr>
        <p:spPr/>
        <p:txBody>
          <a:bodyPr/>
          <a:lstStyle/>
          <a:p>
            <a:r>
              <a:rPr lang="en-GB" dirty="0"/>
              <a:t>KCSIE states that:</a:t>
            </a:r>
          </a:p>
          <a:p>
            <a:r>
              <a:rPr lang="en-GB" dirty="0"/>
              <a:t>Safeguarding curriculum needs to be taught in an age-appropriate way however consideration needs to be given to ensuring that it is appropriate to the needs of the children</a:t>
            </a:r>
          </a:p>
          <a:p>
            <a:endParaRPr lang="en-GB" dirty="0"/>
          </a:p>
          <a:p>
            <a:r>
              <a:rPr lang="en-GB" dirty="0"/>
              <a:t>Consider what aspects of safeguarding are taught throughout the school?</a:t>
            </a:r>
          </a:p>
          <a:p>
            <a:r>
              <a:rPr lang="en-GB" dirty="0"/>
              <a:t>How is the curriculum adjusted to the children’s needs?</a:t>
            </a:r>
          </a:p>
        </p:txBody>
      </p:sp>
    </p:spTree>
    <p:extLst>
      <p:ext uri="{BB962C8B-B14F-4D97-AF65-F5344CB8AC3E}">
        <p14:creationId xmlns:p14="http://schemas.microsoft.com/office/powerpoint/2010/main" val="255785126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4DF82E-502F-FB66-A59A-73AB1CCBF38B}"/>
              </a:ext>
            </a:extLst>
          </p:cNvPr>
          <p:cNvSpPr>
            <a:spLocks noGrp="1"/>
          </p:cNvSpPr>
          <p:nvPr>
            <p:ph type="title"/>
          </p:nvPr>
        </p:nvSpPr>
        <p:spPr/>
        <p:txBody>
          <a:bodyPr/>
          <a:lstStyle/>
          <a:p>
            <a:r>
              <a:rPr lang="en-GB" dirty="0"/>
              <a:t>On-line safety</a:t>
            </a:r>
          </a:p>
        </p:txBody>
      </p:sp>
      <p:sp>
        <p:nvSpPr>
          <p:cNvPr id="3" name="Content Placeholder 2">
            <a:extLst>
              <a:ext uri="{FF2B5EF4-FFF2-40B4-BE49-F238E27FC236}">
                <a16:creationId xmlns:a16="http://schemas.microsoft.com/office/drawing/2014/main" id="{FB37CCE5-3760-F345-3460-B935E9BFB374}"/>
              </a:ext>
            </a:extLst>
          </p:cNvPr>
          <p:cNvSpPr>
            <a:spLocks noGrp="1"/>
          </p:cNvSpPr>
          <p:nvPr>
            <p:ph idx="1"/>
          </p:nvPr>
        </p:nvSpPr>
        <p:spPr/>
        <p:txBody>
          <a:bodyPr/>
          <a:lstStyle/>
          <a:p>
            <a:r>
              <a:rPr lang="en-GB" dirty="0"/>
              <a:t>KCSIE states that on-line safety needs to be a running and interrelated theme.</a:t>
            </a:r>
          </a:p>
          <a:p>
            <a:endParaRPr lang="en-GB" dirty="0"/>
          </a:p>
          <a:p>
            <a:r>
              <a:rPr lang="en-GB" dirty="0"/>
              <a:t>Consider how this works in your school?</a:t>
            </a:r>
          </a:p>
          <a:p>
            <a:endParaRPr lang="en-GB" dirty="0"/>
          </a:p>
          <a:p>
            <a:r>
              <a:rPr lang="en-GB" dirty="0"/>
              <a:t>Have you got any examples?</a:t>
            </a:r>
          </a:p>
        </p:txBody>
      </p:sp>
    </p:spTree>
    <p:extLst>
      <p:ext uri="{BB962C8B-B14F-4D97-AF65-F5344CB8AC3E}">
        <p14:creationId xmlns:p14="http://schemas.microsoft.com/office/powerpoint/2010/main" val="90661879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DE850C-2DCE-FB9B-079A-0FCCC010B5D7}"/>
              </a:ext>
            </a:extLst>
          </p:cNvPr>
          <p:cNvSpPr>
            <a:spLocks noGrp="1"/>
          </p:cNvSpPr>
          <p:nvPr>
            <p:ph type="title"/>
          </p:nvPr>
        </p:nvSpPr>
        <p:spPr/>
        <p:txBody>
          <a:bodyPr/>
          <a:lstStyle/>
          <a:p>
            <a:r>
              <a:rPr lang="en-GB" dirty="0"/>
              <a:t>On-line Safety</a:t>
            </a:r>
          </a:p>
        </p:txBody>
      </p:sp>
      <p:sp>
        <p:nvSpPr>
          <p:cNvPr id="3" name="Content Placeholder 2">
            <a:extLst>
              <a:ext uri="{FF2B5EF4-FFF2-40B4-BE49-F238E27FC236}">
                <a16:creationId xmlns:a16="http://schemas.microsoft.com/office/drawing/2014/main" id="{37B0055B-A9C5-1FF8-330C-8435568B5F9E}"/>
              </a:ext>
            </a:extLst>
          </p:cNvPr>
          <p:cNvSpPr>
            <a:spLocks noGrp="1"/>
          </p:cNvSpPr>
          <p:nvPr>
            <p:ph idx="1"/>
          </p:nvPr>
        </p:nvSpPr>
        <p:spPr/>
        <p:txBody>
          <a:bodyPr>
            <a:normAutofit lnSpcReduction="10000"/>
          </a:bodyPr>
          <a:lstStyle/>
          <a:p>
            <a:r>
              <a:rPr lang="en-GB" dirty="0"/>
              <a:t>KCSIE states that all staff and governors must be aware of the monitoring and filtering systems that are used to check the school network</a:t>
            </a:r>
          </a:p>
          <a:p>
            <a:endParaRPr lang="en-GB" dirty="0"/>
          </a:p>
          <a:p>
            <a:r>
              <a:rPr lang="en-GB" dirty="0"/>
              <a:t>How often do these checks take place?</a:t>
            </a:r>
          </a:p>
          <a:p>
            <a:r>
              <a:rPr lang="en-GB" dirty="0"/>
              <a:t>What records are available?</a:t>
            </a:r>
          </a:p>
          <a:p>
            <a:r>
              <a:rPr lang="en-GB" dirty="0"/>
              <a:t>How does the school assess the possibility of over-filtering?</a:t>
            </a:r>
          </a:p>
          <a:p>
            <a:r>
              <a:rPr lang="en-GB" dirty="0"/>
              <a:t>What are the procedures for dealing with inappropriate materials evading the filtering system?</a:t>
            </a:r>
          </a:p>
        </p:txBody>
      </p:sp>
    </p:spTree>
    <p:extLst>
      <p:ext uri="{BB962C8B-B14F-4D97-AF65-F5344CB8AC3E}">
        <p14:creationId xmlns:p14="http://schemas.microsoft.com/office/powerpoint/2010/main" val="383401613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C5ABDB-A370-AB1E-C76F-7FAFE45B64E3}"/>
              </a:ext>
            </a:extLst>
          </p:cNvPr>
          <p:cNvSpPr>
            <a:spLocks noGrp="1"/>
          </p:cNvSpPr>
          <p:nvPr>
            <p:ph type="title"/>
          </p:nvPr>
        </p:nvSpPr>
        <p:spPr/>
        <p:txBody>
          <a:bodyPr/>
          <a:lstStyle/>
          <a:p>
            <a:r>
              <a:rPr lang="en-GB" dirty="0"/>
              <a:t>Working with parents</a:t>
            </a:r>
          </a:p>
        </p:txBody>
      </p:sp>
      <p:sp>
        <p:nvSpPr>
          <p:cNvPr id="3" name="Content Placeholder 2">
            <a:extLst>
              <a:ext uri="{FF2B5EF4-FFF2-40B4-BE49-F238E27FC236}">
                <a16:creationId xmlns:a16="http://schemas.microsoft.com/office/drawing/2014/main" id="{1F88212B-265A-1AF5-B25E-A2A1E5920A23}"/>
              </a:ext>
            </a:extLst>
          </p:cNvPr>
          <p:cNvSpPr>
            <a:spLocks noGrp="1"/>
          </p:cNvSpPr>
          <p:nvPr>
            <p:ph idx="1"/>
          </p:nvPr>
        </p:nvSpPr>
        <p:spPr/>
        <p:txBody>
          <a:bodyPr/>
          <a:lstStyle/>
          <a:p>
            <a:r>
              <a:rPr lang="en-GB" dirty="0"/>
              <a:t>KCSIE states the importance of working with parents, particularly with regards to e-safety.  Record keeping is particularly important in this area as you can often be supporting individual parents.</a:t>
            </a:r>
          </a:p>
          <a:p>
            <a:endParaRPr lang="en-GB" dirty="0"/>
          </a:p>
          <a:p>
            <a:r>
              <a:rPr lang="en-GB" dirty="0"/>
              <a:t>What examples do you have of working with parents on e-safety?</a:t>
            </a:r>
          </a:p>
          <a:p>
            <a:endParaRPr lang="en-GB" dirty="0"/>
          </a:p>
          <a:p>
            <a:pPr marL="0" indent="0">
              <a:buNone/>
            </a:pPr>
            <a:endParaRPr lang="en-GB" dirty="0"/>
          </a:p>
        </p:txBody>
      </p:sp>
    </p:spTree>
    <p:extLst>
      <p:ext uri="{BB962C8B-B14F-4D97-AF65-F5344CB8AC3E}">
        <p14:creationId xmlns:p14="http://schemas.microsoft.com/office/powerpoint/2010/main" val="159527136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025CAA-C663-8A6D-C76D-1C6F7D57CA3A}"/>
              </a:ext>
            </a:extLst>
          </p:cNvPr>
          <p:cNvSpPr>
            <a:spLocks noGrp="1"/>
          </p:cNvSpPr>
          <p:nvPr>
            <p:ph type="title"/>
          </p:nvPr>
        </p:nvSpPr>
        <p:spPr/>
        <p:txBody>
          <a:bodyPr/>
          <a:lstStyle/>
          <a:p>
            <a:r>
              <a:rPr lang="en-GB" dirty="0"/>
              <a:t>CEOP – Working with parents</a:t>
            </a:r>
          </a:p>
        </p:txBody>
      </p:sp>
      <p:sp>
        <p:nvSpPr>
          <p:cNvPr id="3" name="Content Placeholder 2">
            <a:extLst>
              <a:ext uri="{FF2B5EF4-FFF2-40B4-BE49-F238E27FC236}">
                <a16:creationId xmlns:a16="http://schemas.microsoft.com/office/drawing/2014/main" id="{54612E9E-9CCB-270C-EEF9-C62028F50C9A}"/>
              </a:ext>
            </a:extLst>
          </p:cNvPr>
          <p:cNvSpPr>
            <a:spLocks noGrp="1"/>
          </p:cNvSpPr>
          <p:nvPr>
            <p:ph idx="1"/>
          </p:nvPr>
        </p:nvSpPr>
        <p:spPr/>
        <p:txBody>
          <a:bodyPr>
            <a:normAutofit fontScale="85000" lnSpcReduction="10000"/>
          </a:bodyPr>
          <a:lstStyle/>
          <a:p>
            <a:r>
              <a:rPr lang="en-GB" dirty="0" err="1"/>
              <a:t>Ceop</a:t>
            </a:r>
            <a:r>
              <a:rPr lang="en-GB" dirty="0"/>
              <a:t> have recently produced a website specifically for parents of children aged 4-7 years.</a:t>
            </a:r>
          </a:p>
          <a:p>
            <a:endParaRPr lang="en-GB" dirty="0"/>
          </a:p>
          <a:p>
            <a:r>
              <a:rPr lang="en-GB" dirty="0"/>
              <a:t>This is available on:</a:t>
            </a:r>
          </a:p>
          <a:p>
            <a:endParaRPr lang="en-GB" dirty="0"/>
          </a:p>
          <a:p>
            <a:r>
              <a:rPr lang="en-GB" dirty="0">
                <a:hlinkClick r:id="rId2"/>
              </a:rPr>
              <a:t>https://www.thinkuknow.co.uk/4_7/</a:t>
            </a:r>
            <a:endParaRPr lang="en-GB" dirty="0"/>
          </a:p>
          <a:p>
            <a:endParaRPr lang="en-GB" dirty="0"/>
          </a:p>
          <a:p>
            <a:r>
              <a:rPr lang="en-GB" dirty="0"/>
              <a:t>Advice for parents about the Jessie and Friends resources are available on:  </a:t>
            </a:r>
          </a:p>
          <a:p>
            <a:r>
              <a:rPr lang="en-GB" dirty="0">
                <a:hlinkClick r:id="rId3"/>
              </a:rPr>
              <a:t>https://www.thinkuknow.co.uk/parents/jessie-and-friends/</a:t>
            </a:r>
            <a:endParaRPr lang="en-GB" dirty="0"/>
          </a:p>
          <a:p>
            <a:endParaRPr lang="en-GB" dirty="0"/>
          </a:p>
          <a:p>
            <a:endParaRPr lang="en-GB" dirty="0"/>
          </a:p>
          <a:p>
            <a:endParaRPr lang="en-GB" dirty="0"/>
          </a:p>
        </p:txBody>
      </p:sp>
    </p:spTree>
    <p:extLst>
      <p:ext uri="{BB962C8B-B14F-4D97-AF65-F5344CB8AC3E}">
        <p14:creationId xmlns:p14="http://schemas.microsoft.com/office/powerpoint/2010/main" val="319715041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989372-0886-9AFB-36A7-8BFDCC6767DD}"/>
              </a:ext>
            </a:extLst>
          </p:cNvPr>
          <p:cNvSpPr>
            <a:spLocks noGrp="1"/>
          </p:cNvSpPr>
          <p:nvPr>
            <p:ph type="title"/>
          </p:nvPr>
        </p:nvSpPr>
        <p:spPr/>
        <p:txBody>
          <a:bodyPr/>
          <a:lstStyle/>
          <a:p>
            <a:r>
              <a:rPr lang="en-GB" dirty="0"/>
              <a:t>Jessie &amp; Friends  4-7 years</a:t>
            </a:r>
          </a:p>
        </p:txBody>
      </p:sp>
      <p:sp>
        <p:nvSpPr>
          <p:cNvPr id="3" name="Content Placeholder 2">
            <a:extLst>
              <a:ext uri="{FF2B5EF4-FFF2-40B4-BE49-F238E27FC236}">
                <a16:creationId xmlns:a16="http://schemas.microsoft.com/office/drawing/2014/main" id="{D80AD189-D568-A93F-1649-32E8274A0D6A}"/>
              </a:ext>
            </a:extLst>
          </p:cNvPr>
          <p:cNvSpPr>
            <a:spLocks noGrp="1"/>
          </p:cNvSpPr>
          <p:nvPr>
            <p:ph idx="1"/>
          </p:nvPr>
        </p:nvSpPr>
        <p:spPr/>
        <p:txBody>
          <a:bodyPr>
            <a:normAutofit fontScale="92500" lnSpcReduction="20000"/>
          </a:bodyPr>
          <a:lstStyle/>
          <a:p>
            <a:r>
              <a:rPr lang="en-GB" dirty="0"/>
              <a:t>3 videos are available:</a:t>
            </a:r>
          </a:p>
          <a:p>
            <a:endParaRPr lang="en-GB" dirty="0"/>
          </a:p>
          <a:p>
            <a:r>
              <a:rPr lang="en-GB" dirty="0"/>
              <a:t>Video 1            Watching videos</a:t>
            </a:r>
          </a:p>
          <a:p>
            <a:r>
              <a:rPr lang="en-GB" dirty="0"/>
              <a:t>Video 2            Sharing pictures</a:t>
            </a:r>
          </a:p>
          <a:p>
            <a:r>
              <a:rPr lang="en-GB" dirty="0"/>
              <a:t>Video 3            Playing games</a:t>
            </a:r>
          </a:p>
          <a:p>
            <a:endParaRPr lang="en-GB" dirty="0"/>
          </a:p>
          <a:p>
            <a:r>
              <a:rPr lang="en-GB" dirty="0"/>
              <a:t>There is also a ‘Funny tummy’ song</a:t>
            </a:r>
          </a:p>
          <a:p>
            <a:r>
              <a:rPr lang="en-GB" dirty="0"/>
              <a:t>Story books and activity packs accompany the videos</a:t>
            </a:r>
          </a:p>
        </p:txBody>
      </p:sp>
    </p:spTree>
    <p:extLst>
      <p:ext uri="{BB962C8B-B14F-4D97-AF65-F5344CB8AC3E}">
        <p14:creationId xmlns:p14="http://schemas.microsoft.com/office/powerpoint/2010/main" val="109888438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F5B2F9-87DE-DA9B-9B4F-58A435844376}"/>
              </a:ext>
            </a:extLst>
          </p:cNvPr>
          <p:cNvSpPr>
            <a:spLocks noGrp="1"/>
          </p:cNvSpPr>
          <p:nvPr>
            <p:ph type="title"/>
          </p:nvPr>
        </p:nvSpPr>
        <p:spPr/>
        <p:txBody>
          <a:bodyPr/>
          <a:lstStyle/>
          <a:p>
            <a:r>
              <a:rPr lang="en-GB" dirty="0"/>
              <a:t>Play like share 8-10 years</a:t>
            </a:r>
          </a:p>
        </p:txBody>
      </p:sp>
      <p:sp>
        <p:nvSpPr>
          <p:cNvPr id="3" name="Content Placeholder 2">
            <a:extLst>
              <a:ext uri="{FF2B5EF4-FFF2-40B4-BE49-F238E27FC236}">
                <a16:creationId xmlns:a16="http://schemas.microsoft.com/office/drawing/2014/main" id="{81C9923C-EFC8-B05D-0709-3FE855D87B44}"/>
              </a:ext>
            </a:extLst>
          </p:cNvPr>
          <p:cNvSpPr>
            <a:spLocks noGrp="1"/>
          </p:cNvSpPr>
          <p:nvPr>
            <p:ph idx="1"/>
          </p:nvPr>
        </p:nvSpPr>
        <p:spPr/>
        <p:txBody>
          <a:bodyPr>
            <a:normAutofit fontScale="92500" lnSpcReduction="20000"/>
          </a:bodyPr>
          <a:lstStyle/>
          <a:p>
            <a:r>
              <a:rPr lang="en-GB" dirty="0"/>
              <a:t>Activity pack with 3 animated videos which cover the following topics:</a:t>
            </a:r>
          </a:p>
          <a:p>
            <a:r>
              <a:rPr lang="en-GB" dirty="0"/>
              <a:t>On-line friendships/being kind on-line</a:t>
            </a:r>
          </a:p>
          <a:p>
            <a:r>
              <a:rPr lang="en-GB" dirty="0"/>
              <a:t>Sharing pictures and videos</a:t>
            </a:r>
          </a:p>
          <a:p>
            <a:r>
              <a:rPr lang="en-GB" dirty="0"/>
              <a:t>Live streaming</a:t>
            </a:r>
          </a:p>
          <a:p>
            <a:r>
              <a:rPr lang="en-GB" dirty="0"/>
              <a:t>Gaming</a:t>
            </a:r>
          </a:p>
          <a:p>
            <a:endParaRPr lang="en-GB" dirty="0"/>
          </a:p>
          <a:p>
            <a:r>
              <a:rPr lang="en-GB" dirty="0"/>
              <a:t>Session plans are also available for each video together with activities</a:t>
            </a:r>
          </a:p>
          <a:p>
            <a:r>
              <a:rPr lang="en-GB" dirty="0">
                <a:hlinkClick r:id="rId2"/>
              </a:rPr>
              <a:t>https://www.thinkuknow.co.uk/professionals/resources/play-like-share</a:t>
            </a:r>
            <a:endParaRPr lang="en-GB" dirty="0"/>
          </a:p>
          <a:p>
            <a:endParaRPr lang="en-GB" dirty="0"/>
          </a:p>
        </p:txBody>
      </p:sp>
    </p:spTree>
    <p:extLst>
      <p:ext uri="{BB962C8B-B14F-4D97-AF65-F5344CB8AC3E}">
        <p14:creationId xmlns:p14="http://schemas.microsoft.com/office/powerpoint/2010/main" val="376808651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7E879F-796B-E797-9BC1-3CEB24311340}"/>
              </a:ext>
            </a:extLst>
          </p:cNvPr>
          <p:cNvSpPr>
            <a:spLocks noGrp="1"/>
          </p:cNvSpPr>
          <p:nvPr>
            <p:ph type="title"/>
          </p:nvPr>
        </p:nvSpPr>
        <p:spPr/>
        <p:txBody>
          <a:bodyPr/>
          <a:lstStyle/>
          <a:p>
            <a:r>
              <a:rPr lang="en-GB" dirty="0"/>
              <a:t>Free Parents On-Line Safety Course</a:t>
            </a:r>
          </a:p>
        </p:txBody>
      </p:sp>
      <p:sp>
        <p:nvSpPr>
          <p:cNvPr id="3" name="Content Placeholder 2">
            <a:extLst>
              <a:ext uri="{FF2B5EF4-FFF2-40B4-BE49-F238E27FC236}">
                <a16:creationId xmlns:a16="http://schemas.microsoft.com/office/drawing/2014/main" id="{7BE3F14F-3FD6-4ED1-4AAC-850CBBAECD1F}"/>
              </a:ext>
            </a:extLst>
          </p:cNvPr>
          <p:cNvSpPr>
            <a:spLocks noGrp="1"/>
          </p:cNvSpPr>
          <p:nvPr>
            <p:ph idx="1"/>
          </p:nvPr>
        </p:nvSpPr>
        <p:spPr/>
        <p:txBody>
          <a:bodyPr/>
          <a:lstStyle/>
          <a:p>
            <a:pPr marL="0" indent="0">
              <a:buNone/>
            </a:pPr>
            <a:r>
              <a:rPr lang="en-GB" dirty="0"/>
              <a:t>National On-line Safety.com are offering free on-line safety courses for parents in conjunction with Myleene </a:t>
            </a:r>
            <a:r>
              <a:rPr lang="en-GB" dirty="0" err="1"/>
              <a:t>Klass</a:t>
            </a:r>
            <a:r>
              <a:rPr lang="en-GB" dirty="0"/>
              <a:t>.</a:t>
            </a:r>
          </a:p>
          <a:p>
            <a:pPr marL="0" indent="0">
              <a:buNone/>
            </a:pPr>
            <a:r>
              <a:rPr lang="en-GB" dirty="0"/>
              <a:t>These can be accessed on:</a:t>
            </a:r>
          </a:p>
          <a:p>
            <a:pPr marL="0" indent="0">
              <a:buNone/>
            </a:pPr>
            <a:endParaRPr lang="en-GB" dirty="0"/>
          </a:p>
          <a:p>
            <a:pPr marL="0" indent="0">
              <a:buNone/>
            </a:pPr>
            <a:r>
              <a:rPr lang="en-GB" dirty="0">
                <a:hlinkClick r:id="rId2"/>
              </a:rPr>
              <a:t>https://info.nationalonlinesafety.com/myleene-uk</a:t>
            </a:r>
            <a:endParaRPr lang="en-GB" dirty="0"/>
          </a:p>
          <a:p>
            <a:pPr marL="0" indent="0">
              <a:buNone/>
            </a:pPr>
            <a:endParaRPr lang="en-GB" dirty="0"/>
          </a:p>
          <a:p>
            <a:pPr marL="0" indent="0">
              <a:buNone/>
            </a:pPr>
            <a:endParaRPr lang="en-GB" dirty="0"/>
          </a:p>
        </p:txBody>
      </p:sp>
    </p:spTree>
    <p:extLst>
      <p:ext uri="{BB962C8B-B14F-4D97-AF65-F5344CB8AC3E}">
        <p14:creationId xmlns:p14="http://schemas.microsoft.com/office/powerpoint/2010/main" val="631026798"/>
      </p:ext>
    </p:extLst>
  </p:cSld>
  <p:clrMapOvr>
    <a:masterClrMapping/>
  </p:clrMapOvr>
</p:sld>
</file>

<file path=ppt/theme/theme1.xml><?xml version="1.0" encoding="utf-8"?>
<a:theme xmlns:a="http://schemas.openxmlformats.org/drawingml/2006/main" name="Droplet">
  <a:themeElements>
    <a:clrScheme name="Droplet">
      <a:dk1>
        <a:sysClr val="windowText" lastClr="000000"/>
      </a:dk1>
      <a:lt1>
        <a:sysClr val="window" lastClr="FFFFFF"/>
      </a:lt1>
      <a:dk2>
        <a:srgbClr val="355071"/>
      </a:dk2>
      <a:lt2>
        <a:srgbClr val="AABED7"/>
      </a:lt2>
      <a:accent1>
        <a:srgbClr val="2FA3EE"/>
      </a:accent1>
      <a:accent2>
        <a:srgbClr val="4BCAAD"/>
      </a:accent2>
      <a:accent3>
        <a:srgbClr val="86C157"/>
      </a:accent3>
      <a:accent4>
        <a:srgbClr val="D99C3F"/>
      </a:accent4>
      <a:accent5>
        <a:srgbClr val="CE6633"/>
      </a:accent5>
      <a:accent6>
        <a:srgbClr val="A35DD1"/>
      </a:accent6>
      <a:hlink>
        <a:srgbClr val="56BCFE"/>
      </a:hlink>
      <a:folHlink>
        <a:srgbClr val="97C5E3"/>
      </a:folHlink>
    </a:clrScheme>
    <a:fontScheme name="Droplet">
      <a:majorFont>
        <a:latin typeface="Tw Cen MT" panose="020B0602020104020603"/>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w Cen MT" panose="020B06020201040206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Droplet">
      <a:fillStyleLst>
        <a:solidFill>
          <a:schemeClr val="phClr"/>
        </a:solidFill>
        <a:solidFill>
          <a:schemeClr val="phClr">
            <a:tint val="69000"/>
            <a:satMod val="105000"/>
            <a:lumMod val="110000"/>
          </a:schemeClr>
        </a:solidFill>
        <a:gradFill rotWithShape="1">
          <a:gsLst>
            <a:gs pos="0">
              <a:schemeClr val="phClr">
                <a:tint val="94000"/>
                <a:satMod val="100000"/>
                <a:lumMod val="108000"/>
              </a:schemeClr>
            </a:gs>
            <a:gs pos="50000">
              <a:schemeClr val="phClr">
                <a:tint val="98000"/>
                <a:shade val="100000"/>
                <a:satMod val="100000"/>
                <a:lumMod val="100000"/>
              </a:schemeClr>
            </a:gs>
            <a:gs pos="100000">
              <a:schemeClr val="phClr">
                <a:shade val="72000"/>
                <a:satMod val="120000"/>
                <a:lumMod val="100000"/>
              </a:schemeClr>
            </a:gs>
          </a:gsLst>
          <a:lin ang="5400000" scaled="0"/>
        </a:gradFill>
      </a:fillStyleLst>
      <a:lnStyleLst>
        <a:ln w="9525" cap="flat" cmpd="sng" algn="ctr">
          <a:solidFill>
            <a:schemeClr val="phClr">
              <a:shade val="60000"/>
            </a:scheme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effectStyle>
        <a:effectStyle>
          <a:effectLst>
            <a:outerShdw blurRad="63500" dist="25400" dir="5400000" algn="ctr" rotWithShape="0">
              <a:srgbClr val="000000">
                <a:alpha val="69000"/>
              </a:srgbClr>
            </a:outerShdw>
          </a:effectLst>
          <a:scene3d>
            <a:camera prst="orthographicFront">
              <a:rot lat="0" lon="0" rev="0"/>
            </a:camera>
            <a:lightRig rig="balanced" dir="t">
              <a:rot lat="0" lon="0" rev="1200000"/>
            </a:lightRig>
          </a:scene3d>
          <a:sp3d prstMaterial="plastic">
            <a:bevelT w="25400" h="25400"/>
          </a:sp3d>
        </a:effectStyle>
      </a:effectStyleLst>
      <a:bgFillStyleLst>
        <a:solidFill>
          <a:schemeClr val="phClr"/>
        </a:solidFill>
        <a:gradFill rotWithShape="1">
          <a:gsLst>
            <a:gs pos="0">
              <a:schemeClr val="phClr">
                <a:tint val="90000"/>
                <a:lumMod val="110000"/>
              </a:schemeClr>
            </a:gs>
            <a:gs pos="100000">
              <a:schemeClr val="phClr">
                <a:shade val="64000"/>
                <a:lumMod val="88000"/>
              </a:schemeClr>
            </a:gs>
          </a:gsLst>
          <a:lin ang="5400000" scaled="0"/>
        </a:gradFill>
        <a:gradFill rotWithShape="1">
          <a:gsLst>
            <a:gs pos="0">
              <a:schemeClr val="phClr">
                <a:tint val="84000"/>
                <a:shade val="100000"/>
                <a:hueMod val="130000"/>
                <a:satMod val="150000"/>
                <a:lumMod val="112000"/>
              </a:schemeClr>
            </a:gs>
            <a:gs pos="100000">
              <a:schemeClr val="phClr">
                <a:shade val="92000"/>
                <a:satMod val="140000"/>
                <a:lumMod val="110000"/>
              </a:schemeClr>
            </a:gs>
          </a:gsLst>
          <a:lin ang="5400000" scaled="0"/>
        </a:gradFill>
      </a:bgFillStyleLst>
    </a:fmtScheme>
  </a:themeElements>
  <a:objectDefaults/>
  <a:extraClrSchemeLst/>
  <a:extLst>
    <a:ext uri="{05A4C25C-085E-4340-85A3-A5531E510DB2}">
      <thm15:themeFamily xmlns:thm15="http://schemas.microsoft.com/office/thememl/2012/main" name="Droplet" id="{8984A317-299A-4E50-B45D-BFC9EDE2337A}" vid="{A633B6A3-9E7F-4C10-9C98-2517A3134361}"/>
    </a:ext>
  </a:extLst>
</a:theme>
</file>

<file path=docProps/app.xml><?xml version="1.0" encoding="utf-8"?>
<Properties xmlns="http://schemas.openxmlformats.org/officeDocument/2006/extended-properties" xmlns:vt="http://schemas.openxmlformats.org/officeDocument/2006/docPropsVTypes">
  <Template>Droplet</Template>
  <TotalTime>116</TotalTime>
  <Words>765</Words>
  <Application>Microsoft Office PowerPoint</Application>
  <PresentationFormat>Widescreen</PresentationFormat>
  <Paragraphs>92</Paragraphs>
  <Slides>15</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15</vt:i4>
      </vt:variant>
    </vt:vector>
  </HeadingPairs>
  <TitlesOfParts>
    <vt:vector size="18" baseType="lpstr">
      <vt:lpstr>Arial</vt:lpstr>
      <vt:lpstr>Tw Cen MT</vt:lpstr>
      <vt:lpstr>Droplet</vt:lpstr>
      <vt:lpstr>E-Safety Update October 2022</vt:lpstr>
      <vt:lpstr>Safeguarding</vt:lpstr>
      <vt:lpstr>On-line safety</vt:lpstr>
      <vt:lpstr>On-line Safety</vt:lpstr>
      <vt:lpstr>Working with parents</vt:lpstr>
      <vt:lpstr>CEOP – Working with parents</vt:lpstr>
      <vt:lpstr>Jessie &amp; Friends  4-7 years</vt:lpstr>
      <vt:lpstr>Play like share 8-10 years</vt:lpstr>
      <vt:lpstr>Free Parents On-Line Safety Course</vt:lpstr>
      <vt:lpstr>Trusted Adult</vt:lpstr>
      <vt:lpstr>All about Tiktok</vt:lpstr>
      <vt:lpstr>The Dark Web Explained</vt:lpstr>
      <vt:lpstr>Harmful content on-line</vt:lpstr>
      <vt:lpstr>Yubo</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E-Safety Update October 2022</dc:title>
  <dc:creator>Julie Merry</dc:creator>
  <cp:lastModifiedBy>Julie Merry</cp:lastModifiedBy>
  <cp:revision>1</cp:revision>
  <cp:lastPrinted>2022-10-04T17:59:38Z</cp:lastPrinted>
  <dcterms:created xsi:type="dcterms:W3CDTF">2022-10-04T10:01:52Z</dcterms:created>
  <dcterms:modified xsi:type="dcterms:W3CDTF">2022-10-04T18:03:58Z</dcterms:modified>
</cp:coreProperties>
</file>