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49"/>
  </p:notesMasterIdLst>
  <p:handoutMasterIdLst>
    <p:handoutMasterId r:id="rId50"/>
  </p:handoutMasterIdLst>
  <p:sldIdLst>
    <p:sldId id="256" r:id="rId5"/>
    <p:sldId id="323" r:id="rId6"/>
    <p:sldId id="367" r:id="rId7"/>
    <p:sldId id="304" r:id="rId8"/>
    <p:sldId id="401" r:id="rId9"/>
    <p:sldId id="273" r:id="rId10"/>
    <p:sldId id="307" r:id="rId11"/>
    <p:sldId id="368" r:id="rId12"/>
    <p:sldId id="369" r:id="rId13"/>
    <p:sldId id="370" r:id="rId14"/>
    <p:sldId id="371" r:id="rId15"/>
    <p:sldId id="372" r:id="rId16"/>
    <p:sldId id="373" r:id="rId17"/>
    <p:sldId id="262" r:id="rId18"/>
    <p:sldId id="257" r:id="rId19"/>
    <p:sldId id="343" r:id="rId20"/>
    <p:sldId id="342" r:id="rId21"/>
    <p:sldId id="263" r:id="rId22"/>
    <p:sldId id="344" r:id="rId23"/>
    <p:sldId id="326" r:id="rId24"/>
    <p:sldId id="264" r:id="rId25"/>
    <p:sldId id="259" r:id="rId26"/>
    <p:sldId id="278" r:id="rId27"/>
    <p:sldId id="277" r:id="rId28"/>
    <p:sldId id="281" r:id="rId29"/>
    <p:sldId id="282" r:id="rId30"/>
    <p:sldId id="378" r:id="rId31"/>
    <p:sldId id="360" r:id="rId32"/>
    <p:sldId id="276" r:id="rId33"/>
    <p:sldId id="362" r:id="rId34"/>
    <p:sldId id="397" r:id="rId35"/>
    <p:sldId id="399" r:id="rId36"/>
    <p:sldId id="398" r:id="rId37"/>
    <p:sldId id="400" r:id="rId38"/>
    <p:sldId id="279" r:id="rId39"/>
    <p:sldId id="403" r:id="rId40"/>
    <p:sldId id="404" r:id="rId41"/>
    <p:sldId id="405" r:id="rId42"/>
    <p:sldId id="406" r:id="rId43"/>
    <p:sldId id="402" r:id="rId44"/>
    <p:sldId id="409" r:id="rId45"/>
    <p:sldId id="407" r:id="rId46"/>
    <p:sldId id="408" r:id="rId47"/>
    <p:sldId id="395" r:id="rId4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5C5219-AD0B-41DB-9878-306695B1EFF5}">
          <p14:sldIdLst>
            <p14:sldId id="256"/>
            <p14:sldId id="323"/>
            <p14:sldId id="367"/>
            <p14:sldId id="304"/>
            <p14:sldId id="401"/>
            <p14:sldId id="273"/>
            <p14:sldId id="307"/>
            <p14:sldId id="368"/>
            <p14:sldId id="369"/>
            <p14:sldId id="370"/>
            <p14:sldId id="371"/>
            <p14:sldId id="372"/>
            <p14:sldId id="373"/>
            <p14:sldId id="262"/>
            <p14:sldId id="257"/>
            <p14:sldId id="343"/>
            <p14:sldId id="342"/>
            <p14:sldId id="263"/>
            <p14:sldId id="344"/>
            <p14:sldId id="326"/>
            <p14:sldId id="264"/>
            <p14:sldId id="259"/>
            <p14:sldId id="278"/>
            <p14:sldId id="277"/>
            <p14:sldId id="281"/>
            <p14:sldId id="282"/>
            <p14:sldId id="378"/>
            <p14:sldId id="360"/>
            <p14:sldId id="276"/>
            <p14:sldId id="362"/>
            <p14:sldId id="397"/>
            <p14:sldId id="399"/>
            <p14:sldId id="398"/>
            <p14:sldId id="400"/>
            <p14:sldId id="279"/>
            <p14:sldId id="403"/>
            <p14:sldId id="404"/>
            <p14:sldId id="405"/>
            <p14:sldId id="406"/>
            <p14:sldId id="402"/>
            <p14:sldId id="409"/>
            <p14:sldId id="407"/>
            <p14:sldId id="408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cSpirit" initials="LM" lastIdx="1" clrIdx="0">
    <p:extLst>
      <p:ext uri="{19B8F6BF-5375-455C-9EA6-DF929625EA0E}">
        <p15:presenceInfo xmlns:p15="http://schemas.microsoft.com/office/powerpoint/2012/main" userId="Lisa McSpirit" providerId="None"/>
      </p:ext>
    </p:extLst>
  </p:cmAuthor>
  <p:cmAuthor id="2" name="Daniel Hamer" initials="DH" lastIdx="2" clrIdx="1">
    <p:extLst>
      <p:ext uri="{19B8F6BF-5375-455C-9EA6-DF929625EA0E}">
        <p15:presenceInfo xmlns:p15="http://schemas.microsoft.com/office/powerpoint/2012/main" userId="f9bdbd4140b18613" providerId="Windows Live"/>
      </p:ext>
    </p:extLst>
  </p:cmAuthor>
  <p:cmAuthor id="3" name="Kerryanne Warburton" initials="KW" lastIdx="1" clrIdx="2">
    <p:extLst>
      <p:ext uri="{19B8F6BF-5375-455C-9EA6-DF929625EA0E}">
        <p15:presenceInfo xmlns:p15="http://schemas.microsoft.com/office/powerpoint/2012/main" userId="Kerryanne Warbur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B5A45-327F-4815-83E3-72993B607793}" v="66" dt="2023-03-09T09:07:46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4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anne Warburton" userId="45d51958-2104-44c2-8c3c-3b12c2ef7f8b" providerId="ADAL" clId="{60CB5A45-327F-4815-83E3-72993B607793}"/>
    <pc:docChg chg="undo custSel addSld delSld modSld sldOrd modSection">
      <pc:chgData name="Kerryanne Warburton" userId="45d51958-2104-44c2-8c3c-3b12c2ef7f8b" providerId="ADAL" clId="{60CB5A45-327F-4815-83E3-72993B607793}" dt="2023-03-09T09:07:54.143" v="2824" actId="1076"/>
      <pc:docMkLst>
        <pc:docMk/>
      </pc:docMkLst>
      <pc:sldChg chg="modSp mod">
        <pc:chgData name="Kerryanne Warburton" userId="45d51958-2104-44c2-8c3c-3b12c2ef7f8b" providerId="ADAL" clId="{60CB5A45-327F-4815-83E3-72993B607793}" dt="2023-03-02T12:43:43.647" v="340" actId="108"/>
        <pc:sldMkLst>
          <pc:docMk/>
          <pc:sldMk cId="1038700529" sldId="273"/>
        </pc:sldMkLst>
        <pc:spChg chg="mod">
          <ac:chgData name="Kerryanne Warburton" userId="45d51958-2104-44c2-8c3c-3b12c2ef7f8b" providerId="ADAL" clId="{60CB5A45-327F-4815-83E3-72993B607793}" dt="2023-03-02T12:43:20.095" v="310" actId="20577"/>
          <ac:spMkLst>
            <pc:docMk/>
            <pc:sldMk cId="1038700529" sldId="273"/>
            <ac:spMk id="2" creationId="{00000000-0000-0000-0000-000000000000}"/>
          </ac:spMkLst>
        </pc:spChg>
        <pc:spChg chg="mod">
          <ac:chgData name="Kerryanne Warburton" userId="45d51958-2104-44c2-8c3c-3b12c2ef7f8b" providerId="ADAL" clId="{60CB5A45-327F-4815-83E3-72993B607793}" dt="2023-03-02T12:43:43.647" v="340" actId="108"/>
          <ac:spMkLst>
            <pc:docMk/>
            <pc:sldMk cId="1038700529" sldId="273"/>
            <ac:spMk id="9" creationId="{00000000-0000-0000-0000-000000000000}"/>
          </ac:spMkLst>
        </pc:spChg>
      </pc:sldChg>
      <pc:sldChg chg="modSp mod">
        <pc:chgData name="Kerryanne Warburton" userId="45d51958-2104-44c2-8c3c-3b12c2ef7f8b" providerId="ADAL" clId="{60CB5A45-327F-4815-83E3-72993B607793}" dt="2023-03-03T12:55:36.565" v="2767" actId="20577"/>
        <pc:sldMkLst>
          <pc:docMk/>
          <pc:sldMk cId="2116520113" sldId="276"/>
        </pc:sldMkLst>
        <pc:spChg chg="mod">
          <ac:chgData name="Kerryanne Warburton" userId="45d51958-2104-44c2-8c3c-3b12c2ef7f8b" providerId="ADAL" clId="{60CB5A45-327F-4815-83E3-72993B607793}" dt="2023-03-03T12:55:36.565" v="2767" actId="20577"/>
          <ac:spMkLst>
            <pc:docMk/>
            <pc:sldMk cId="2116520113" sldId="276"/>
            <ac:spMk id="6" creationId="{00000000-0000-0000-0000-000000000000}"/>
          </ac:spMkLst>
        </pc:spChg>
      </pc:sldChg>
      <pc:sldChg chg="addSp delSp modSp mod ord">
        <pc:chgData name="Kerryanne Warburton" userId="45d51958-2104-44c2-8c3c-3b12c2ef7f8b" providerId="ADAL" clId="{60CB5A45-327F-4815-83E3-72993B607793}" dt="2023-03-02T12:48:54.278" v="359" actId="478"/>
        <pc:sldMkLst>
          <pc:docMk/>
          <pc:sldMk cId="883400518" sldId="279"/>
        </pc:sldMkLst>
        <pc:spChg chg="add del">
          <ac:chgData name="Kerryanne Warburton" userId="45d51958-2104-44c2-8c3c-3b12c2ef7f8b" providerId="ADAL" clId="{60CB5A45-327F-4815-83E3-72993B607793}" dt="2023-03-02T12:48:47.051" v="356" actId="478"/>
          <ac:spMkLst>
            <pc:docMk/>
            <pc:sldMk cId="883400518" sldId="279"/>
            <ac:spMk id="4" creationId="{A6F71A9F-455C-DD05-C969-6714384546DA}"/>
          </ac:spMkLst>
        </pc:spChg>
        <pc:spChg chg="add del mod">
          <ac:chgData name="Kerryanne Warburton" userId="45d51958-2104-44c2-8c3c-3b12c2ef7f8b" providerId="ADAL" clId="{60CB5A45-327F-4815-83E3-72993B607793}" dt="2023-03-02T12:48:54.278" v="359" actId="478"/>
          <ac:spMkLst>
            <pc:docMk/>
            <pc:sldMk cId="883400518" sldId="279"/>
            <ac:spMk id="6" creationId="{93534BA7-FAE6-885E-AA72-064D352CDA48}"/>
          </ac:spMkLst>
        </pc:spChg>
      </pc:sldChg>
      <pc:sldChg chg="addSp delSp modSp mod">
        <pc:chgData name="Kerryanne Warburton" userId="45d51958-2104-44c2-8c3c-3b12c2ef7f8b" providerId="ADAL" clId="{60CB5A45-327F-4815-83E3-72993B607793}" dt="2023-03-09T09:07:54.143" v="2824" actId="1076"/>
        <pc:sldMkLst>
          <pc:docMk/>
          <pc:sldMk cId="2610051327" sldId="304"/>
        </pc:sldMkLst>
        <pc:spChg chg="mod">
          <ac:chgData name="Kerryanne Warburton" userId="45d51958-2104-44c2-8c3c-3b12c2ef7f8b" providerId="ADAL" clId="{60CB5A45-327F-4815-83E3-72993B607793}" dt="2023-03-09T09:07:01.048" v="2817" actId="1076"/>
          <ac:spMkLst>
            <pc:docMk/>
            <pc:sldMk cId="2610051327" sldId="304"/>
            <ac:spMk id="3" creationId="{00000000-0000-0000-0000-000000000000}"/>
          </ac:spMkLst>
        </pc:spChg>
        <pc:spChg chg="mod">
          <ac:chgData name="Kerryanne Warburton" userId="45d51958-2104-44c2-8c3c-3b12c2ef7f8b" providerId="ADAL" clId="{60CB5A45-327F-4815-83E3-72993B607793}" dt="2023-03-09T09:05:50.463" v="2776" actId="1076"/>
          <ac:spMkLst>
            <pc:docMk/>
            <pc:sldMk cId="2610051327" sldId="304"/>
            <ac:spMk id="9" creationId="{D1942BE1-B17F-42EE-80C4-4DB2DC50DDB4}"/>
          </ac:spMkLst>
        </pc:spChg>
        <pc:spChg chg="mod">
          <ac:chgData name="Kerryanne Warburton" userId="45d51958-2104-44c2-8c3c-3b12c2ef7f8b" providerId="ADAL" clId="{60CB5A45-327F-4815-83E3-72993B607793}" dt="2023-03-09T09:05:54.104" v="2778" actId="1076"/>
          <ac:spMkLst>
            <pc:docMk/>
            <pc:sldMk cId="2610051327" sldId="304"/>
            <ac:spMk id="10" creationId="{BCF8C056-303C-4A6A-B115-36B802D28D00}"/>
          </ac:spMkLst>
        </pc:spChg>
        <pc:spChg chg="mod">
          <ac:chgData name="Kerryanne Warburton" userId="45d51958-2104-44c2-8c3c-3b12c2ef7f8b" providerId="ADAL" clId="{60CB5A45-327F-4815-83E3-72993B607793}" dt="2023-03-09T09:06:33.155" v="2814" actId="120"/>
          <ac:spMkLst>
            <pc:docMk/>
            <pc:sldMk cId="2610051327" sldId="304"/>
            <ac:spMk id="11" creationId="{DA3174FA-0438-4E0C-8B26-AFF4434B645D}"/>
          </ac:spMkLst>
        </pc:spChg>
        <pc:spChg chg="mod">
          <ac:chgData name="Kerryanne Warburton" userId="45d51958-2104-44c2-8c3c-3b12c2ef7f8b" providerId="ADAL" clId="{60CB5A45-327F-4815-83E3-72993B607793}" dt="2023-03-09T09:07:54.143" v="2824" actId="1076"/>
          <ac:spMkLst>
            <pc:docMk/>
            <pc:sldMk cId="2610051327" sldId="304"/>
            <ac:spMk id="12" creationId="{1D9FE965-58F1-4064-89BD-C0E7D4A8107F}"/>
          </ac:spMkLst>
        </pc:spChg>
        <pc:spChg chg="mod">
          <ac:chgData name="Kerryanne Warburton" userId="45d51958-2104-44c2-8c3c-3b12c2ef7f8b" providerId="ADAL" clId="{60CB5A45-327F-4815-83E3-72993B607793}" dt="2023-03-09T09:06:08.085" v="2782" actId="1076"/>
          <ac:spMkLst>
            <pc:docMk/>
            <pc:sldMk cId="2610051327" sldId="304"/>
            <ac:spMk id="13" creationId="{D7D6AD53-6C97-416A-901D-0613607B000F}"/>
          </ac:spMkLst>
        </pc:spChg>
        <pc:spChg chg="add del">
          <ac:chgData name="Kerryanne Warburton" userId="45d51958-2104-44c2-8c3c-3b12c2ef7f8b" providerId="ADAL" clId="{60CB5A45-327F-4815-83E3-72993B607793}" dt="2023-03-02T12:34:58.456" v="9" actId="478"/>
          <ac:spMkLst>
            <pc:docMk/>
            <pc:sldMk cId="2610051327" sldId="304"/>
            <ac:spMk id="14" creationId="{B6BA30CD-DEB0-BF56-0838-D8ABC9D2074C}"/>
          </ac:spMkLst>
        </pc:spChg>
        <pc:spChg chg="mod">
          <ac:chgData name="Kerryanne Warburton" userId="45d51958-2104-44c2-8c3c-3b12c2ef7f8b" providerId="ADAL" clId="{60CB5A45-327F-4815-83E3-72993B607793}" dt="2023-03-09T09:07:46.189" v="2823" actId="1076"/>
          <ac:spMkLst>
            <pc:docMk/>
            <pc:sldMk cId="2610051327" sldId="304"/>
            <ac:spMk id="16" creationId="{74288C4B-1438-4197-912B-E4085DB171A2}"/>
          </ac:spMkLst>
        </pc:spChg>
        <pc:picChg chg="del mod">
          <ac:chgData name="Kerryanne Warburton" userId="45d51958-2104-44c2-8c3c-3b12c2ef7f8b" providerId="ADAL" clId="{60CB5A45-327F-4815-83E3-72993B607793}" dt="2023-03-09T09:07:21.297" v="2820" actId="478"/>
          <ac:picMkLst>
            <pc:docMk/>
            <pc:sldMk cId="2610051327" sldId="304"/>
            <ac:picMk id="4" creationId="{5B762303-5561-4DD4-BCF7-E6239FC5EE18}"/>
          </ac:picMkLst>
        </pc:picChg>
        <pc:picChg chg="del">
          <ac:chgData name="Kerryanne Warburton" userId="45d51958-2104-44c2-8c3c-3b12c2ef7f8b" providerId="ADAL" clId="{60CB5A45-327F-4815-83E3-72993B607793}" dt="2023-03-09T09:05:33.302" v="2769" actId="478"/>
          <ac:picMkLst>
            <pc:docMk/>
            <pc:sldMk cId="2610051327" sldId="304"/>
            <ac:picMk id="5" creationId="{E8BC0286-42E6-454D-B396-2FDA7374F94B}"/>
          </ac:picMkLst>
        </pc:picChg>
        <pc:picChg chg="add mod">
          <ac:chgData name="Kerryanne Warburton" userId="45d51958-2104-44c2-8c3c-3b12c2ef7f8b" providerId="ADAL" clId="{60CB5A45-327F-4815-83E3-72993B607793}" dt="2023-03-09T09:07:27.439" v="2821" actId="1076"/>
          <ac:picMkLst>
            <pc:docMk/>
            <pc:sldMk cId="2610051327" sldId="304"/>
            <ac:picMk id="1026" creationId="{1D82A752-A32A-9244-844E-C7F18D760E32}"/>
          </ac:picMkLst>
        </pc:picChg>
        <pc:picChg chg="add mod">
          <ac:chgData name="Kerryanne Warburton" userId="45d51958-2104-44c2-8c3c-3b12c2ef7f8b" providerId="ADAL" clId="{60CB5A45-327F-4815-83E3-72993B607793}" dt="2023-03-09T09:07:01.048" v="2817" actId="1076"/>
          <ac:picMkLst>
            <pc:docMk/>
            <pc:sldMk cId="2610051327" sldId="304"/>
            <ac:picMk id="1028" creationId="{B6711E54-7F7E-0EB4-FCCE-2E342476293B}"/>
          </ac:picMkLst>
        </pc:picChg>
      </pc:sldChg>
      <pc:sldChg chg="del">
        <pc:chgData name="Kerryanne Warburton" userId="45d51958-2104-44c2-8c3c-3b12c2ef7f8b" providerId="ADAL" clId="{60CB5A45-327F-4815-83E3-72993B607793}" dt="2023-03-02T12:45:27.231" v="341" actId="47"/>
        <pc:sldMkLst>
          <pc:docMk/>
          <pc:sldMk cId="1355730098" sldId="329"/>
        </pc:sldMkLst>
      </pc:sldChg>
      <pc:sldChg chg="del">
        <pc:chgData name="Kerryanne Warburton" userId="45d51958-2104-44c2-8c3c-3b12c2ef7f8b" providerId="ADAL" clId="{60CB5A45-327F-4815-83E3-72993B607793}" dt="2023-03-02T12:42:21.078" v="259" actId="2696"/>
        <pc:sldMkLst>
          <pc:docMk/>
          <pc:sldMk cId="2428758927" sldId="361"/>
        </pc:sldMkLst>
      </pc:sldChg>
      <pc:sldChg chg="modSp mod">
        <pc:chgData name="Kerryanne Warburton" userId="45d51958-2104-44c2-8c3c-3b12c2ef7f8b" providerId="ADAL" clId="{60CB5A45-327F-4815-83E3-72993B607793}" dt="2023-03-03T12:58:14.068" v="2768" actId="1076"/>
        <pc:sldMkLst>
          <pc:docMk/>
          <pc:sldMk cId="361310796" sldId="362"/>
        </pc:sldMkLst>
        <pc:picChg chg="mod">
          <ac:chgData name="Kerryanne Warburton" userId="45d51958-2104-44c2-8c3c-3b12c2ef7f8b" providerId="ADAL" clId="{60CB5A45-327F-4815-83E3-72993B607793}" dt="2023-03-03T12:58:14.068" v="2768" actId="1076"/>
          <ac:picMkLst>
            <pc:docMk/>
            <pc:sldMk cId="361310796" sldId="362"/>
            <ac:picMk id="4" creationId="{16968899-FA99-40DB-AB36-8E38ED0DE43F}"/>
          </ac:picMkLst>
        </pc:picChg>
      </pc:sldChg>
      <pc:sldChg chg="del">
        <pc:chgData name="Kerryanne Warburton" userId="45d51958-2104-44c2-8c3c-3b12c2ef7f8b" providerId="ADAL" clId="{60CB5A45-327F-4815-83E3-72993B607793}" dt="2023-03-02T12:48:00.226" v="342" actId="47"/>
        <pc:sldMkLst>
          <pc:docMk/>
          <pc:sldMk cId="353773578" sldId="381"/>
        </pc:sldMkLst>
      </pc:sldChg>
      <pc:sldChg chg="del">
        <pc:chgData name="Kerryanne Warburton" userId="45d51958-2104-44c2-8c3c-3b12c2ef7f8b" providerId="ADAL" clId="{60CB5A45-327F-4815-83E3-72993B607793}" dt="2023-03-02T12:48:04.896" v="344" actId="47"/>
        <pc:sldMkLst>
          <pc:docMk/>
          <pc:sldMk cId="1842323361" sldId="382"/>
        </pc:sldMkLst>
      </pc:sldChg>
      <pc:sldChg chg="del">
        <pc:chgData name="Kerryanne Warburton" userId="45d51958-2104-44c2-8c3c-3b12c2ef7f8b" providerId="ADAL" clId="{60CB5A45-327F-4815-83E3-72993B607793}" dt="2023-03-02T12:48:02.021" v="343" actId="47"/>
        <pc:sldMkLst>
          <pc:docMk/>
          <pc:sldMk cId="1051065804" sldId="386"/>
        </pc:sldMkLst>
      </pc:sldChg>
      <pc:sldChg chg="del">
        <pc:chgData name="Kerryanne Warburton" userId="45d51958-2104-44c2-8c3c-3b12c2ef7f8b" providerId="ADAL" clId="{60CB5A45-327F-4815-83E3-72993B607793}" dt="2023-03-02T12:48:05.524" v="345" actId="47"/>
        <pc:sldMkLst>
          <pc:docMk/>
          <pc:sldMk cId="747091790" sldId="387"/>
        </pc:sldMkLst>
      </pc:sldChg>
      <pc:sldChg chg="del">
        <pc:chgData name="Kerryanne Warburton" userId="45d51958-2104-44c2-8c3c-3b12c2ef7f8b" providerId="ADAL" clId="{60CB5A45-327F-4815-83E3-72993B607793}" dt="2023-03-02T12:48:05.901" v="346" actId="47"/>
        <pc:sldMkLst>
          <pc:docMk/>
          <pc:sldMk cId="2607789906" sldId="388"/>
        </pc:sldMkLst>
      </pc:sldChg>
      <pc:sldChg chg="del">
        <pc:chgData name="Kerryanne Warburton" userId="45d51958-2104-44c2-8c3c-3b12c2ef7f8b" providerId="ADAL" clId="{60CB5A45-327F-4815-83E3-72993B607793}" dt="2023-03-02T12:48:06.199" v="347" actId="47"/>
        <pc:sldMkLst>
          <pc:docMk/>
          <pc:sldMk cId="161278633" sldId="389"/>
        </pc:sldMkLst>
      </pc:sldChg>
      <pc:sldChg chg="add del">
        <pc:chgData name="Kerryanne Warburton" userId="45d51958-2104-44c2-8c3c-3b12c2ef7f8b" providerId="ADAL" clId="{60CB5A45-327F-4815-83E3-72993B607793}" dt="2023-03-02T12:48:14.023" v="352" actId="47"/>
        <pc:sldMkLst>
          <pc:docMk/>
          <pc:sldMk cId="3576362930" sldId="390"/>
        </pc:sldMkLst>
      </pc:sldChg>
      <pc:sldChg chg="del">
        <pc:chgData name="Kerryanne Warburton" userId="45d51958-2104-44c2-8c3c-3b12c2ef7f8b" providerId="ADAL" clId="{60CB5A45-327F-4815-83E3-72993B607793}" dt="2023-03-02T12:48:07.096" v="349" actId="47"/>
        <pc:sldMkLst>
          <pc:docMk/>
          <pc:sldMk cId="2875654041" sldId="391"/>
        </pc:sldMkLst>
      </pc:sldChg>
      <pc:sldChg chg="del">
        <pc:chgData name="Kerryanne Warburton" userId="45d51958-2104-44c2-8c3c-3b12c2ef7f8b" providerId="ADAL" clId="{60CB5A45-327F-4815-83E3-72993B607793}" dt="2023-03-02T12:48:06.529" v="348" actId="47"/>
        <pc:sldMkLst>
          <pc:docMk/>
          <pc:sldMk cId="3332430573" sldId="396"/>
        </pc:sldMkLst>
      </pc:sldChg>
      <pc:sldChg chg="modSp mod">
        <pc:chgData name="Kerryanne Warburton" userId="45d51958-2104-44c2-8c3c-3b12c2ef7f8b" providerId="ADAL" clId="{60CB5A45-327F-4815-83E3-72993B607793}" dt="2023-03-02T12:49:14.684" v="388" actId="20577"/>
        <pc:sldMkLst>
          <pc:docMk/>
          <pc:sldMk cId="3389039277" sldId="400"/>
        </pc:sldMkLst>
        <pc:spChg chg="mod">
          <ac:chgData name="Kerryanne Warburton" userId="45d51958-2104-44c2-8c3c-3b12c2ef7f8b" providerId="ADAL" clId="{60CB5A45-327F-4815-83E3-72993B607793}" dt="2023-03-02T12:49:14.684" v="388" actId="20577"/>
          <ac:spMkLst>
            <pc:docMk/>
            <pc:sldMk cId="3389039277" sldId="400"/>
            <ac:spMk id="2" creationId="{550CA368-9E5D-32AC-1B73-B21850EFC06E}"/>
          </ac:spMkLst>
        </pc:spChg>
      </pc:sldChg>
      <pc:sldChg chg="addSp modSp new mod setBg">
        <pc:chgData name="Kerryanne Warburton" userId="45d51958-2104-44c2-8c3c-3b12c2ef7f8b" providerId="ADAL" clId="{60CB5A45-327F-4815-83E3-72993B607793}" dt="2023-03-02T12:40:39.489" v="258" actId="27636"/>
        <pc:sldMkLst>
          <pc:docMk/>
          <pc:sldMk cId="299360368" sldId="401"/>
        </pc:sldMkLst>
        <pc:spChg chg="mod">
          <ac:chgData name="Kerryanne Warburton" userId="45d51958-2104-44c2-8c3c-3b12c2ef7f8b" providerId="ADAL" clId="{60CB5A45-327F-4815-83E3-72993B607793}" dt="2023-03-02T12:39:29.232" v="236" actId="1076"/>
          <ac:spMkLst>
            <pc:docMk/>
            <pc:sldMk cId="299360368" sldId="401"/>
            <ac:spMk id="2" creationId="{F5E93385-1A98-375D-126F-5BE45B01FC73}"/>
          </ac:spMkLst>
        </pc:spChg>
        <pc:spChg chg="mod">
          <ac:chgData name="Kerryanne Warburton" userId="45d51958-2104-44c2-8c3c-3b12c2ef7f8b" providerId="ADAL" clId="{60CB5A45-327F-4815-83E3-72993B607793}" dt="2023-03-02T12:40:39.489" v="258" actId="27636"/>
          <ac:spMkLst>
            <pc:docMk/>
            <pc:sldMk cId="299360368" sldId="401"/>
            <ac:spMk id="3" creationId="{AED70B9D-B11A-5831-15B4-C4D622C25EB5}"/>
          </ac:spMkLst>
        </pc:spChg>
        <pc:spChg chg="add">
          <ac:chgData name="Kerryanne Warburton" userId="45d51958-2104-44c2-8c3c-3b12c2ef7f8b" providerId="ADAL" clId="{60CB5A45-327F-4815-83E3-72993B607793}" dt="2023-03-02T12:39:17.885" v="234" actId="26606"/>
          <ac:spMkLst>
            <pc:docMk/>
            <pc:sldMk cId="299360368" sldId="401"/>
            <ac:spMk id="9" creationId="{F4C359F3-25B2-4E2B-8713-5583EAF4C18E}"/>
          </ac:spMkLst>
        </pc:spChg>
        <pc:spChg chg="add">
          <ac:chgData name="Kerryanne Warburton" userId="45d51958-2104-44c2-8c3c-3b12c2ef7f8b" providerId="ADAL" clId="{60CB5A45-327F-4815-83E3-72993B607793}" dt="2023-03-02T12:39:17.885" v="234" actId="26606"/>
          <ac:spMkLst>
            <pc:docMk/>
            <pc:sldMk cId="299360368" sldId="401"/>
            <ac:spMk id="11" creationId="{B026EB53-A064-438C-B0CD-AC1503631ACC}"/>
          </ac:spMkLst>
        </pc:spChg>
        <pc:picChg chg="add">
          <ac:chgData name="Kerryanne Warburton" userId="45d51958-2104-44c2-8c3c-3b12c2ef7f8b" providerId="ADAL" clId="{60CB5A45-327F-4815-83E3-72993B607793}" dt="2023-03-02T12:39:17.885" v="234" actId="26606"/>
          <ac:picMkLst>
            <pc:docMk/>
            <pc:sldMk cId="299360368" sldId="401"/>
            <ac:picMk id="5" creationId="{E7F1176A-6CA0-3DB2-FBD8-72099F3F0F49}"/>
          </ac:picMkLst>
        </pc:picChg>
        <pc:cxnChg chg="add">
          <ac:chgData name="Kerryanne Warburton" userId="45d51958-2104-44c2-8c3c-3b12c2ef7f8b" providerId="ADAL" clId="{60CB5A45-327F-4815-83E3-72993B607793}" dt="2023-03-02T12:39:44.589" v="237" actId="11529"/>
          <ac:cxnSpMkLst>
            <pc:docMk/>
            <pc:sldMk cId="299360368" sldId="401"/>
            <ac:cxnSpMk id="6" creationId="{5B316264-A49D-20FA-1BF2-885821CEB360}"/>
          </ac:cxnSpMkLst>
        </pc:cxnChg>
      </pc:sldChg>
      <pc:sldChg chg="addSp delSp modSp new mod modClrScheme modAnim chgLayout">
        <pc:chgData name="Kerryanne Warburton" userId="45d51958-2104-44c2-8c3c-3b12c2ef7f8b" providerId="ADAL" clId="{60CB5A45-327F-4815-83E3-72993B607793}" dt="2023-03-02T13:44:12.992" v="2612" actId="478"/>
        <pc:sldMkLst>
          <pc:docMk/>
          <pc:sldMk cId="373203313" sldId="402"/>
        </pc:sldMkLst>
        <pc:spChg chg="add del mod">
          <ac:chgData name="Kerryanne Warburton" userId="45d51958-2104-44c2-8c3c-3b12c2ef7f8b" providerId="ADAL" clId="{60CB5A45-327F-4815-83E3-72993B607793}" dt="2023-03-02T13:27:07.229" v="2162" actId="478"/>
          <ac:spMkLst>
            <pc:docMk/>
            <pc:sldMk cId="373203313" sldId="402"/>
            <ac:spMk id="2" creationId="{69EDD60D-15D0-FCAA-6982-9C2BF1EAA330}"/>
          </ac:spMkLst>
        </pc:spChg>
        <pc:spChg chg="add del mod">
          <ac:chgData name="Kerryanne Warburton" userId="45d51958-2104-44c2-8c3c-3b12c2ef7f8b" providerId="ADAL" clId="{60CB5A45-327F-4815-83E3-72993B607793}" dt="2023-03-02T13:27:07.229" v="2162" actId="478"/>
          <ac:spMkLst>
            <pc:docMk/>
            <pc:sldMk cId="373203313" sldId="402"/>
            <ac:spMk id="3" creationId="{6EC312B6-2A43-8A80-9EDB-7BD477CB9746}"/>
          </ac:spMkLst>
        </pc:spChg>
        <pc:spChg chg="add del mod">
          <ac:chgData name="Kerryanne Warburton" userId="45d51958-2104-44c2-8c3c-3b12c2ef7f8b" providerId="ADAL" clId="{60CB5A45-327F-4815-83E3-72993B607793}" dt="2023-03-02T13:27:07.229" v="2162" actId="478"/>
          <ac:spMkLst>
            <pc:docMk/>
            <pc:sldMk cId="373203313" sldId="402"/>
            <ac:spMk id="4" creationId="{661C824E-4012-76E8-B0BB-085509AD26D2}"/>
          </ac:spMkLst>
        </pc:spChg>
        <pc:spChg chg="add del mod">
          <ac:chgData name="Kerryanne Warburton" userId="45d51958-2104-44c2-8c3c-3b12c2ef7f8b" providerId="ADAL" clId="{60CB5A45-327F-4815-83E3-72993B607793}" dt="2023-03-02T13:27:07.229" v="2162" actId="478"/>
          <ac:spMkLst>
            <pc:docMk/>
            <pc:sldMk cId="373203313" sldId="402"/>
            <ac:spMk id="5" creationId="{FB04E33D-6B6C-A942-9894-177F3C0D1182}"/>
          </ac:spMkLst>
        </pc:spChg>
        <pc:spChg chg="add del mod">
          <ac:chgData name="Kerryanne Warburton" userId="45d51958-2104-44c2-8c3c-3b12c2ef7f8b" providerId="ADAL" clId="{60CB5A45-327F-4815-83E3-72993B607793}" dt="2023-03-02T13:27:07.229" v="2162" actId="478"/>
          <ac:spMkLst>
            <pc:docMk/>
            <pc:sldMk cId="373203313" sldId="402"/>
            <ac:spMk id="6" creationId="{54C556F8-E831-1D1B-932D-AC0EDAD37A14}"/>
          </ac:spMkLst>
        </pc:spChg>
        <pc:spChg chg="add mod">
          <ac:chgData name="Kerryanne Warburton" userId="45d51958-2104-44c2-8c3c-3b12c2ef7f8b" providerId="ADAL" clId="{60CB5A45-327F-4815-83E3-72993B607793}" dt="2023-03-02T13:27:21.481" v="2170" actId="20577"/>
          <ac:spMkLst>
            <pc:docMk/>
            <pc:sldMk cId="373203313" sldId="402"/>
            <ac:spMk id="7" creationId="{742FDA1A-333C-D9E9-FDC8-2FFC611AABEC}"/>
          </ac:spMkLst>
        </pc:spChg>
        <pc:spChg chg="add mod">
          <ac:chgData name="Kerryanne Warburton" userId="45d51958-2104-44c2-8c3c-3b12c2ef7f8b" providerId="ADAL" clId="{60CB5A45-327F-4815-83E3-72993B607793}" dt="2023-03-02T13:30:06.937" v="2534" actId="113"/>
          <ac:spMkLst>
            <pc:docMk/>
            <pc:sldMk cId="373203313" sldId="402"/>
            <ac:spMk id="8" creationId="{7D07A3DE-8FE9-FCB7-AA2E-54E9278D8D65}"/>
          </ac:spMkLst>
        </pc:spChg>
        <pc:spChg chg="add mod">
          <ac:chgData name="Kerryanne Warburton" userId="45d51958-2104-44c2-8c3c-3b12c2ef7f8b" providerId="ADAL" clId="{60CB5A45-327F-4815-83E3-72993B607793}" dt="2023-03-02T13:30:01.341" v="2533" actId="1076"/>
          <ac:spMkLst>
            <pc:docMk/>
            <pc:sldMk cId="373203313" sldId="402"/>
            <ac:spMk id="9" creationId="{8D2A7839-35D4-8DFE-2526-1BE072B97254}"/>
          </ac:spMkLst>
        </pc:spChg>
        <pc:spChg chg="add mod">
          <ac:chgData name="Kerryanne Warburton" userId="45d51958-2104-44c2-8c3c-3b12c2ef7f8b" providerId="ADAL" clId="{60CB5A45-327F-4815-83E3-72993B607793}" dt="2023-03-02T13:29:51.518" v="2532" actId="5793"/>
          <ac:spMkLst>
            <pc:docMk/>
            <pc:sldMk cId="373203313" sldId="402"/>
            <ac:spMk id="10" creationId="{9289DB46-F110-C28D-6C2C-F6676D2AAF65}"/>
          </ac:spMkLst>
        </pc:spChg>
        <pc:picChg chg="add mod">
          <ac:chgData name="Kerryanne Warburton" userId="45d51958-2104-44c2-8c3c-3b12c2ef7f8b" providerId="ADAL" clId="{60CB5A45-327F-4815-83E3-72993B607793}" dt="2023-03-02T13:30:58.958" v="2541" actId="1076"/>
          <ac:picMkLst>
            <pc:docMk/>
            <pc:sldMk cId="373203313" sldId="402"/>
            <ac:picMk id="1026" creationId="{0F48D6EC-2424-2DA4-83F1-1DBFA4AEAE51}"/>
          </ac:picMkLst>
        </pc:picChg>
        <pc:picChg chg="del">
          <ac:chgData name="Kerryanne Warburton" userId="45d51958-2104-44c2-8c3c-3b12c2ef7f8b" providerId="ADAL" clId="{60CB5A45-327F-4815-83E3-72993B607793}" dt="2023-03-02T13:44:12.992" v="2612" actId="478"/>
          <ac:picMkLst>
            <pc:docMk/>
            <pc:sldMk cId="373203313" sldId="402"/>
            <ac:picMk id="1028" creationId="{E969135C-96B4-B989-649C-29FF5C588E72}"/>
          </ac:picMkLst>
        </pc:picChg>
      </pc:sldChg>
      <pc:sldChg chg="addSp delSp modSp new mod modClrScheme chgLayout">
        <pc:chgData name="Kerryanne Warburton" userId="45d51958-2104-44c2-8c3c-3b12c2ef7f8b" providerId="ADAL" clId="{60CB5A45-327F-4815-83E3-72993B607793}" dt="2023-03-02T12:55:33.888" v="1036" actId="20577"/>
        <pc:sldMkLst>
          <pc:docMk/>
          <pc:sldMk cId="4076852272" sldId="403"/>
        </pc:sldMkLst>
        <pc:spChg chg="add del mod">
          <ac:chgData name="Kerryanne Warburton" userId="45d51958-2104-44c2-8c3c-3b12c2ef7f8b" providerId="ADAL" clId="{60CB5A45-327F-4815-83E3-72993B607793}" dt="2023-03-02T12:53:51.477" v="599" actId="700"/>
          <ac:spMkLst>
            <pc:docMk/>
            <pc:sldMk cId="4076852272" sldId="403"/>
            <ac:spMk id="2" creationId="{53B44669-F47F-33F5-DE9E-A9D8E71A1B6A}"/>
          </ac:spMkLst>
        </pc:spChg>
        <pc:spChg chg="add del mod">
          <ac:chgData name="Kerryanne Warburton" userId="45d51958-2104-44c2-8c3c-3b12c2ef7f8b" providerId="ADAL" clId="{60CB5A45-327F-4815-83E3-72993B607793}" dt="2023-03-02T12:53:51.477" v="599" actId="700"/>
          <ac:spMkLst>
            <pc:docMk/>
            <pc:sldMk cId="4076852272" sldId="403"/>
            <ac:spMk id="3" creationId="{B9199A2D-8C52-3B0A-0C6B-EDBA6BB306E2}"/>
          </ac:spMkLst>
        </pc:spChg>
        <pc:spChg chg="add mod">
          <ac:chgData name="Kerryanne Warburton" userId="45d51958-2104-44c2-8c3c-3b12c2ef7f8b" providerId="ADAL" clId="{60CB5A45-327F-4815-83E3-72993B607793}" dt="2023-03-02T12:54:01.537" v="610" actId="20577"/>
          <ac:spMkLst>
            <pc:docMk/>
            <pc:sldMk cId="4076852272" sldId="403"/>
            <ac:spMk id="4" creationId="{5CD31A93-E57D-2969-0C6B-FEF161A5D71C}"/>
          </ac:spMkLst>
        </pc:spChg>
        <pc:spChg chg="add del mod">
          <ac:chgData name="Kerryanne Warburton" userId="45d51958-2104-44c2-8c3c-3b12c2ef7f8b" providerId="ADAL" clId="{60CB5A45-327F-4815-83E3-72993B607793}" dt="2023-03-02T12:53:58.848" v="602" actId="478"/>
          <ac:spMkLst>
            <pc:docMk/>
            <pc:sldMk cId="4076852272" sldId="403"/>
            <ac:spMk id="5" creationId="{5E584728-E674-815B-CA53-548BB088D7D8}"/>
          </ac:spMkLst>
        </pc:spChg>
        <pc:spChg chg="add mod">
          <ac:chgData name="Kerryanne Warburton" userId="45d51958-2104-44c2-8c3c-3b12c2ef7f8b" providerId="ADAL" clId="{60CB5A45-327F-4815-83E3-72993B607793}" dt="2023-03-02T12:55:33.888" v="1036" actId="20577"/>
          <ac:spMkLst>
            <pc:docMk/>
            <pc:sldMk cId="4076852272" sldId="403"/>
            <ac:spMk id="6" creationId="{4C6FFF22-DA05-7649-CC09-68495575B4E5}"/>
          </ac:spMkLst>
        </pc:spChg>
      </pc:sldChg>
      <pc:sldChg chg="addSp delSp modSp new mod">
        <pc:chgData name="Kerryanne Warburton" userId="45d51958-2104-44c2-8c3c-3b12c2ef7f8b" providerId="ADAL" clId="{60CB5A45-327F-4815-83E3-72993B607793}" dt="2023-03-02T13:00:58.039" v="1665" actId="1076"/>
        <pc:sldMkLst>
          <pc:docMk/>
          <pc:sldMk cId="2685187030" sldId="404"/>
        </pc:sldMkLst>
        <pc:spChg chg="mod">
          <ac:chgData name="Kerryanne Warburton" userId="45d51958-2104-44c2-8c3c-3b12c2ef7f8b" providerId="ADAL" clId="{60CB5A45-327F-4815-83E3-72993B607793}" dt="2023-03-02T12:55:51.065" v="1089" actId="20577"/>
          <ac:spMkLst>
            <pc:docMk/>
            <pc:sldMk cId="2685187030" sldId="404"/>
            <ac:spMk id="2" creationId="{DD9AF1DD-432E-48F5-45FF-3A8C581393B9}"/>
          </ac:spMkLst>
        </pc:spChg>
        <pc:spChg chg="add mod">
          <ac:chgData name="Kerryanne Warburton" userId="45d51958-2104-44c2-8c3c-3b12c2ef7f8b" providerId="ADAL" clId="{60CB5A45-327F-4815-83E3-72993B607793}" dt="2023-03-02T13:00:33.796" v="1645" actId="14100"/>
          <ac:spMkLst>
            <pc:docMk/>
            <pc:sldMk cId="2685187030" sldId="404"/>
            <ac:spMk id="3" creationId="{39302A91-461B-DDFF-CFA7-A5F29FD8434B}"/>
          </ac:spMkLst>
        </pc:spChg>
        <pc:spChg chg="del">
          <ac:chgData name="Kerryanne Warburton" userId="45d51958-2104-44c2-8c3c-3b12c2ef7f8b" providerId="ADAL" clId="{60CB5A45-327F-4815-83E3-72993B607793}" dt="2023-03-02T12:59:10.521" v="1398" actId="478"/>
          <ac:spMkLst>
            <pc:docMk/>
            <pc:sldMk cId="2685187030" sldId="404"/>
            <ac:spMk id="4" creationId="{1E5FEA39-EA5D-B9C9-8C60-AE9323682AB1}"/>
          </ac:spMkLst>
        </pc:spChg>
        <pc:spChg chg="add mod">
          <ac:chgData name="Kerryanne Warburton" userId="45d51958-2104-44c2-8c3c-3b12c2ef7f8b" providerId="ADAL" clId="{60CB5A45-327F-4815-83E3-72993B607793}" dt="2023-03-02T13:00:58.039" v="1665" actId="1076"/>
          <ac:spMkLst>
            <pc:docMk/>
            <pc:sldMk cId="2685187030" sldId="404"/>
            <ac:spMk id="5" creationId="{4E965D34-B788-C828-5482-3BB78AD74850}"/>
          </ac:spMkLst>
        </pc:spChg>
      </pc:sldChg>
      <pc:sldChg chg="addSp delSp modSp new mod">
        <pc:chgData name="Kerryanne Warburton" userId="45d51958-2104-44c2-8c3c-3b12c2ef7f8b" providerId="ADAL" clId="{60CB5A45-327F-4815-83E3-72993B607793}" dt="2023-03-02T13:03:29.169" v="1877" actId="478"/>
        <pc:sldMkLst>
          <pc:docMk/>
          <pc:sldMk cId="2673608439" sldId="405"/>
        </pc:sldMkLst>
        <pc:spChg chg="mod">
          <ac:chgData name="Kerryanne Warburton" userId="45d51958-2104-44c2-8c3c-3b12c2ef7f8b" providerId="ADAL" clId="{60CB5A45-327F-4815-83E3-72993B607793}" dt="2023-03-02T12:59:19.567" v="1417" actId="20577"/>
          <ac:spMkLst>
            <pc:docMk/>
            <pc:sldMk cId="2673608439" sldId="405"/>
            <ac:spMk id="2" creationId="{2A801064-8FCE-5DBD-B635-F0351E9EE7F1}"/>
          </ac:spMkLst>
        </pc:spChg>
        <pc:spChg chg="add mod">
          <ac:chgData name="Kerryanne Warburton" userId="45d51958-2104-44c2-8c3c-3b12c2ef7f8b" providerId="ADAL" clId="{60CB5A45-327F-4815-83E3-72993B607793}" dt="2023-03-02T13:03:16.716" v="1876" actId="20577"/>
          <ac:spMkLst>
            <pc:docMk/>
            <pc:sldMk cId="2673608439" sldId="405"/>
            <ac:spMk id="3" creationId="{612C7AB2-0BBA-135A-2E33-B28ADBADC111}"/>
          </ac:spMkLst>
        </pc:spChg>
        <pc:spChg chg="del">
          <ac:chgData name="Kerryanne Warburton" userId="45d51958-2104-44c2-8c3c-3b12c2ef7f8b" providerId="ADAL" clId="{60CB5A45-327F-4815-83E3-72993B607793}" dt="2023-03-02T13:03:29.169" v="1877" actId="478"/>
          <ac:spMkLst>
            <pc:docMk/>
            <pc:sldMk cId="2673608439" sldId="405"/>
            <ac:spMk id="4" creationId="{F0231ABD-4FC6-F18A-AE42-F8EAD9BCD424}"/>
          </ac:spMkLst>
        </pc:spChg>
      </pc:sldChg>
      <pc:sldChg chg="addSp modSp new mod">
        <pc:chgData name="Kerryanne Warburton" userId="45d51958-2104-44c2-8c3c-3b12c2ef7f8b" providerId="ADAL" clId="{60CB5A45-327F-4815-83E3-72993B607793}" dt="2023-03-02T13:17:11.769" v="2161" actId="20577"/>
        <pc:sldMkLst>
          <pc:docMk/>
          <pc:sldMk cId="3746631323" sldId="406"/>
        </pc:sldMkLst>
        <pc:spChg chg="mod">
          <ac:chgData name="Kerryanne Warburton" userId="45d51958-2104-44c2-8c3c-3b12c2ef7f8b" providerId="ADAL" clId="{60CB5A45-327F-4815-83E3-72993B607793}" dt="2023-03-02T13:03:37.851" v="1899" actId="20577"/>
          <ac:spMkLst>
            <pc:docMk/>
            <pc:sldMk cId="3746631323" sldId="406"/>
            <ac:spMk id="2" creationId="{01AA8470-BB1F-B761-92C9-3EA5B0DE8C88}"/>
          </ac:spMkLst>
        </pc:spChg>
        <pc:spChg chg="add mod">
          <ac:chgData name="Kerryanne Warburton" userId="45d51958-2104-44c2-8c3c-3b12c2ef7f8b" providerId="ADAL" clId="{60CB5A45-327F-4815-83E3-72993B607793}" dt="2023-03-02T13:17:11.769" v="2161" actId="20577"/>
          <ac:spMkLst>
            <pc:docMk/>
            <pc:sldMk cId="3746631323" sldId="406"/>
            <ac:spMk id="3" creationId="{6699E3B3-7EDC-D254-FEEF-3DB0F5DD18EB}"/>
          </ac:spMkLst>
        </pc:spChg>
      </pc:sldChg>
      <pc:sldChg chg="addSp delSp modSp new mod setBg">
        <pc:chgData name="Kerryanne Warburton" userId="45d51958-2104-44c2-8c3c-3b12c2ef7f8b" providerId="ADAL" clId="{60CB5A45-327F-4815-83E3-72993B607793}" dt="2023-03-02T13:44:06.907" v="2611" actId="20577"/>
        <pc:sldMkLst>
          <pc:docMk/>
          <pc:sldMk cId="2018773447" sldId="407"/>
        </pc:sldMkLst>
        <pc:spChg chg="mod">
          <ac:chgData name="Kerryanne Warburton" userId="45d51958-2104-44c2-8c3c-3b12c2ef7f8b" providerId="ADAL" clId="{60CB5A45-327F-4815-83E3-72993B607793}" dt="2023-03-02T13:44:06.907" v="2611" actId="20577"/>
          <ac:spMkLst>
            <pc:docMk/>
            <pc:sldMk cId="2018773447" sldId="407"/>
            <ac:spMk id="2" creationId="{42BB9427-2DA9-8533-B9B7-6BA2734EA2EB}"/>
          </ac:spMkLst>
        </pc:spChg>
        <pc:spChg chg="add del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59" creationId="{4E4490D0-3672-446A-AC12-B4830333BDDD}"/>
          </ac:spMkLst>
        </pc:spChg>
        <pc:spChg chg="add del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61" creationId="{39CB82C2-DF65-4EC1-8280-F201D50F570B}"/>
          </ac:spMkLst>
        </pc:spChg>
        <pc:spChg chg="add del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65" creationId="{FA4CD5CB-D209-4D70-8CA4-629731C59219}"/>
          </ac:spMkLst>
        </pc:spChg>
        <pc:spChg chg="add del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69" creationId="{B4C27B90-DF2B-4D00-BA07-18ED774CD2F1}"/>
          </ac:spMkLst>
        </pc:spChg>
        <pc:spChg chg="add del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71" creationId="{593ACC25-C262-417A-8AA9-0641C772BDB6}"/>
          </ac:spMkLst>
        </pc:spChg>
        <pc:spChg chg="add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76" creationId="{4E4490D0-3672-446A-AC12-B4830333BDDD}"/>
          </ac:spMkLst>
        </pc:spChg>
        <pc:spChg chg="add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78" creationId="{39CB82C2-DF65-4EC1-8280-F201D50F570B}"/>
          </ac:spMkLst>
        </pc:spChg>
        <pc:spChg chg="add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82" creationId="{FA4CD5CB-D209-4D70-8CA4-629731C59219}"/>
          </ac:spMkLst>
        </pc:spChg>
        <pc:spChg chg="add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86" creationId="{B4C27B90-DF2B-4D00-BA07-18ED774CD2F1}"/>
          </ac:spMkLst>
        </pc:spChg>
        <pc:spChg chg="add">
          <ac:chgData name="Kerryanne Warburton" userId="45d51958-2104-44c2-8c3c-3b12c2ef7f8b" providerId="ADAL" clId="{60CB5A45-327F-4815-83E3-72993B607793}" dt="2023-03-02T13:34:46.524" v="2578" actId="26606"/>
          <ac:spMkLst>
            <pc:docMk/>
            <pc:sldMk cId="2018773447" sldId="407"/>
            <ac:spMk id="2088" creationId="{593ACC25-C262-417A-8AA9-0641C772BDB6}"/>
          </ac:spMkLst>
        </pc:spChg>
        <pc:picChg chg="add del mod">
          <ac:chgData name="Kerryanne Warburton" userId="45d51958-2104-44c2-8c3c-3b12c2ef7f8b" providerId="ADAL" clId="{60CB5A45-327F-4815-83E3-72993B607793}" dt="2023-03-02T13:33:40.758" v="2572" actId="478"/>
          <ac:picMkLst>
            <pc:docMk/>
            <pc:sldMk cId="2018773447" sldId="407"/>
            <ac:picMk id="2050" creationId="{2E5D5551-02CE-2900-9720-DACE70F52F2B}"/>
          </ac:picMkLst>
        </pc:picChg>
        <pc:picChg chg="add del">
          <ac:chgData name="Kerryanne Warburton" userId="45d51958-2104-44c2-8c3c-3b12c2ef7f8b" providerId="ADAL" clId="{60CB5A45-327F-4815-83E3-72993B607793}" dt="2023-03-02T13:34:22.351" v="2574" actId="478"/>
          <ac:picMkLst>
            <pc:docMk/>
            <pc:sldMk cId="2018773447" sldId="407"/>
            <ac:picMk id="2052" creationId="{C0171DE2-983F-4836-A828-7F7EAD969C61}"/>
          </ac:picMkLst>
        </pc:picChg>
        <pc:picChg chg="add mod">
          <ac:chgData name="Kerryanne Warburton" userId="45d51958-2104-44c2-8c3c-3b12c2ef7f8b" providerId="ADAL" clId="{60CB5A45-327F-4815-83E3-72993B607793}" dt="2023-03-02T13:34:38.095" v="2576" actId="26606"/>
          <ac:picMkLst>
            <pc:docMk/>
            <pc:sldMk cId="2018773447" sldId="407"/>
            <ac:picMk id="2054" creationId="{D05C4E2F-F6F0-CEEC-7BE7-7BD5C4801260}"/>
          </ac:picMkLst>
        </pc:picChg>
        <pc:cxnChg chg="add del">
          <ac:chgData name="Kerryanne Warburton" userId="45d51958-2104-44c2-8c3c-3b12c2ef7f8b" providerId="ADAL" clId="{60CB5A45-327F-4815-83E3-72993B607793}" dt="2023-03-02T13:34:46.524" v="2578" actId="26606"/>
          <ac:cxnSpMkLst>
            <pc:docMk/>
            <pc:sldMk cId="2018773447" sldId="407"/>
            <ac:cxnSpMk id="2063" creationId="{7E1D4427-852B-4B37-8E76-0E9F1810BA2A}"/>
          </ac:cxnSpMkLst>
        </pc:cxnChg>
        <pc:cxnChg chg="add del">
          <ac:chgData name="Kerryanne Warburton" userId="45d51958-2104-44c2-8c3c-3b12c2ef7f8b" providerId="ADAL" clId="{60CB5A45-327F-4815-83E3-72993B607793}" dt="2023-03-02T13:34:46.524" v="2578" actId="26606"/>
          <ac:cxnSpMkLst>
            <pc:docMk/>
            <pc:sldMk cId="2018773447" sldId="407"/>
            <ac:cxnSpMk id="2067" creationId="{5C6A2BAE-B461-4B55-8E1F-0722ABDD1393}"/>
          </ac:cxnSpMkLst>
        </pc:cxnChg>
        <pc:cxnChg chg="add">
          <ac:chgData name="Kerryanne Warburton" userId="45d51958-2104-44c2-8c3c-3b12c2ef7f8b" providerId="ADAL" clId="{60CB5A45-327F-4815-83E3-72993B607793}" dt="2023-03-02T13:34:46.524" v="2578" actId="26606"/>
          <ac:cxnSpMkLst>
            <pc:docMk/>
            <pc:sldMk cId="2018773447" sldId="407"/>
            <ac:cxnSpMk id="2080" creationId="{7E1D4427-852B-4B37-8E76-0E9F1810BA2A}"/>
          </ac:cxnSpMkLst>
        </pc:cxnChg>
        <pc:cxnChg chg="add">
          <ac:chgData name="Kerryanne Warburton" userId="45d51958-2104-44c2-8c3c-3b12c2ef7f8b" providerId="ADAL" clId="{60CB5A45-327F-4815-83E3-72993B607793}" dt="2023-03-02T13:34:46.524" v="2578" actId="26606"/>
          <ac:cxnSpMkLst>
            <pc:docMk/>
            <pc:sldMk cId="2018773447" sldId="407"/>
            <ac:cxnSpMk id="2084" creationId="{5C6A2BAE-B461-4B55-8E1F-0722ABDD1393}"/>
          </ac:cxnSpMkLst>
        </pc:cxnChg>
      </pc:sldChg>
      <pc:sldChg chg="addSp delSp modSp new mod setBg modClrScheme chgLayout">
        <pc:chgData name="Kerryanne Warburton" userId="45d51958-2104-44c2-8c3c-3b12c2ef7f8b" providerId="ADAL" clId="{60CB5A45-327F-4815-83E3-72993B607793}" dt="2023-03-02T13:40:29.700" v="2599" actId="732"/>
        <pc:sldMkLst>
          <pc:docMk/>
          <pc:sldMk cId="4119309503" sldId="408"/>
        </pc:sldMkLst>
        <pc:spChg chg="del">
          <ac:chgData name="Kerryanne Warburton" userId="45d51958-2104-44c2-8c3c-3b12c2ef7f8b" providerId="ADAL" clId="{60CB5A45-327F-4815-83E3-72993B607793}" dt="2023-03-02T13:35:49.747" v="2580" actId="700"/>
          <ac:spMkLst>
            <pc:docMk/>
            <pc:sldMk cId="4119309503" sldId="408"/>
            <ac:spMk id="2" creationId="{07072450-C432-94F1-7A35-CC5E51421B9D}"/>
          </ac:spMkLst>
        </pc:spChg>
        <pc:spChg chg="add del">
          <ac:chgData name="Kerryanne Warburton" userId="45d51958-2104-44c2-8c3c-3b12c2ef7f8b" providerId="ADAL" clId="{60CB5A45-327F-4815-83E3-72993B607793}" dt="2023-03-02T13:37:38.054" v="2583" actId="26606"/>
          <ac:spMkLst>
            <pc:docMk/>
            <pc:sldMk cId="4119309503" sldId="408"/>
            <ac:spMk id="3079" creationId="{BCD2D517-BC35-4439-AC31-06DF764F25FC}"/>
          </ac:spMkLst>
        </pc:spChg>
        <pc:spChg chg="add del">
          <ac:chgData name="Kerryanne Warburton" userId="45d51958-2104-44c2-8c3c-3b12c2ef7f8b" providerId="ADAL" clId="{60CB5A45-327F-4815-83E3-72993B607793}" dt="2023-03-02T13:37:38.054" v="2583" actId="26606"/>
          <ac:spMkLst>
            <pc:docMk/>
            <pc:sldMk cId="4119309503" sldId="408"/>
            <ac:spMk id="3081" creationId="{2DD3F846-0483-40F5-A881-0C1AD2A0CAD7}"/>
          </ac:spMkLst>
        </pc:spChg>
        <pc:spChg chg="add del">
          <ac:chgData name="Kerryanne Warburton" userId="45d51958-2104-44c2-8c3c-3b12c2ef7f8b" providerId="ADAL" clId="{60CB5A45-327F-4815-83E3-72993B607793}" dt="2023-03-02T13:39:10.785" v="2593" actId="26606"/>
          <ac:spMkLst>
            <pc:docMk/>
            <pc:sldMk cId="4119309503" sldId="408"/>
            <ac:spMk id="3083" creationId="{B76E24C1-2968-40DC-A36E-F6B85F0F0752}"/>
          </ac:spMkLst>
        </pc:spChg>
        <pc:spChg chg="add del">
          <ac:chgData name="Kerryanne Warburton" userId="45d51958-2104-44c2-8c3c-3b12c2ef7f8b" providerId="ADAL" clId="{60CB5A45-327F-4815-83E3-72993B607793}" dt="2023-03-02T13:39:10.785" v="2593" actId="26606"/>
          <ac:spMkLst>
            <pc:docMk/>
            <pc:sldMk cId="4119309503" sldId="408"/>
            <ac:spMk id="3084" creationId="{41497DE5-0939-4D1D-9350-0C5E1B209C68}"/>
          </ac:spMkLst>
        </pc:spChg>
        <pc:spChg chg="add del">
          <ac:chgData name="Kerryanne Warburton" userId="45d51958-2104-44c2-8c3c-3b12c2ef7f8b" providerId="ADAL" clId="{60CB5A45-327F-4815-83E3-72993B607793}" dt="2023-03-02T13:39:10.785" v="2593" actId="26606"/>
          <ac:spMkLst>
            <pc:docMk/>
            <pc:sldMk cId="4119309503" sldId="408"/>
            <ac:spMk id="3085" creationId="{5CCC70ED-6C63-4537-B7EB-51990D6C0A6F}"/>
          </ac:spMkLst>
        </pc:spChg>
        <pc:spChg chg="add">
          <ac:chgData name="Kerryanne Warburton" userId="45d51958-2104-44c2-8c3c-3b12c2ef7f8b" providerId="ADAL" clId="{60CB5A45-327F-4815-83E3-72993B607793}" dt="2023-03-02T13:39:10.785" v="2593" actId="26606"/>
          <ac:spMkLst>
            <pc:docMk/>
            <pc:sldMk cId="4119309503" sldId="408"/>
            <ac:spMk id="3090" creationId="{80BA5665-9598-4383-8F19-52182CBB6585}"/>
          </ac:spMkLst>
        </pc:spChg>
        <pc:spChg chg="add">
          <ac:chgData name="Kerryanne Warburton" userId="45d51958-2104-44c2-8c3c-3b12c2ef7f8b" providerId="ADAL" clId="{60CB5A45-327F-4815-83E3-72993B607793}" dt="2023-03-02T13:39:10.785" v="2593" actId="26606"/>
          <ac:spMkLst>
            <pc:docMk/>
            <pc:sldMk cId="4119309503" sldId="408"/>
            <ac:spMk id="3092" creationId="{B4C777A6-9696-47DF-BA90-40895EFCE8AA}"/>
          </ac:spMkLst>
        </pc:spChg>
        <pc:spChg chg="add">
          <ac:chgData name="Kerryanne Warburton" userId="45d51958-2104-44c2-8c3c-3b12c2ef7f8b" providerId="ADAL" clId="{60CB5A45-327F-4815-83E3-72993B607793}" dt="2023-03-02T13:39:10.785" v="2593" actId="26606"/>
          <ac:spMkLst>
            <pc:docMk/>
            <pc:sldMk cId="4119309503" sldId="408"/>
            <ac:spMk id="3094" creationId="{5C05B094-D180-41FA-B209-8388E9F7DF56}"/>
          </ac:spMkLst>
        </pc:spChg>
        <pc:picChg chg="add mod">
          <ac:chgData name="Kerryanne Warburton" userId="45d51958-2104-44c2-8c3c-3b12c2ef7f8b" providerId="ADAL" clId="{60CB5A45-327F-4815-83E3-72993B607793}" dt="2023-03-02T13:40:29.700" v="2599" actId="732"/>
          <ac:picMkLst>
            <pc:docMk/>
            <pc:sldMk cId="4119309503" sldId="408"/>
            <ac:picMk id="3074" creationId="{2D9D684C-8DB8-A327-22EC-751D2F841CEB}"/>
          </ac:picMkLst>
        </pc:picChg>
        <pc:picChg chg="add mod">
          <ac:chgData name="Kerryanne Warburton" userId="45d51958-2104-44c2-8c3c-3b12c2ef7f8b" providerId="ADAL" clId="{60CB5A45-327F-4815-83E3-72993B607793}" dt="2023-03-02T13:39:21.642" v="2598" actId="14100"/>
          <ac:picMkLst>
            <pc:docMk/>
            <pc:sldMk cId="4119309503" sldId="408"/>
            <ac:picMk id="3076" creationId="{2F816528-F7FB-54CA-E902-61C562950CED}"/>
          </ac:picMkLst>
        </pc:picChg>
      </pc:sldChg>
      <pc:sldChg chg="addSp delSp modSp new mod setBg">
        <pc:chgData name="Kerryanne Warburton" userId="45d51958-2104-44c2-8c3c-3b12c2ef7f8b" providerId="ADAL" clId="{60CB5A45-327F-4815-83E3-72993B607793}" dt="2023-03-02T13:46:17.581" v="2762" actId="1076"/>
        <pc:sldMkLst>
          <pc:docMk/>
          <pc:sldMk cId="2528333379" sldId="409"/>
        </pc:sldMkLst>
        <pc:spChg chg="mod ord">
          <ac:chgData name="Kerryanne Warburton" userId="45d51958-2104-44c2-8c3c-3b12c2ef7f8b" providerId="ADAL" clId="{60CB5A45-327F-4815-83E3-72993B607793}" dt="2023-03-02T13:45:40.880" v="2673" actId="26606"/>
          <ac:spMkLst>
            <pc:docMk/>
            <pc:sldMk cId="2528333379" sldId="409"/>
            <ac:spMk id="2" creationId="{E4936D47-2120-57DC-EE9F-7CFD3707ED68}"/>
          </ac:spMkLst>
        </pc:spChg>
        <pc:spChg chg="add mod">
          <ac:chgData name="Kerryanne Warburton" userId="45d51958-2104-44c2-8c3c-3b12c2ef7f8b" providerId="ADAL" clId="{60CB5A45-327F-4815-83E3-72993B607793}" dt="2023-03-02T13:46:17.581" v="2762" actId="1076"/>
          <ac:spMkLst>
            <pc:docMk/>
            <pc:sldMk cId="2528333379" sldId="409"/>
            <ac:spMk id="3" creationId="{D643C80C-3AA4-48EE-2573-0B28390D4C09}"/>
          </ac:spMkLst>
        </pc:spChg>
        <pc:spChg chg="add del">
          <ac:chgData name="Kerryanne Warburton" userId="45d51958-2104-44c2-8c3c-3b12c2ef7f8b" providerId="ADAL" clId="{60CB5A45-327F-4815-83E3-72993B607793}" dt="2023-03-02T13:45:39.905" v="2670" actId="26606"/>
          <ac:spMkLst>
            <pc:docMk/>
            <pc:sldMk cId="2528333379" sldId="409"/>
            <ac:spMk id="4103" creationId="{4E4490D0-3672-446A-AC12-B4830333BDDD}"/>
          </ac:spMkLst>
        </pc:spChg>
        <pc:spChg chg="add del">
          <ac:chgData name="Kerryanne Warburton" userId="45d51958-2104-44c2-8c3c-3b12c2ef7f8b" providerId="ADAL" clId="{60CB5A45-327F-4815-83E3-72993B607793}" dt="2023-03-02T13:45:39.905" v="2670" actId="26606"/>
          <ac:spMkLst>
            <pc:docMk/>
            <pc:sldMk cId="2528333379" sldId="409"/>
            <ac:spMk id="4105" creationId="{39CB82C2-DF65-4EC1-8280-F201D50F570B}"/>
          </ac:spMkLst>
        </pc:spChg>
        <pc:spChg chg="add del">
          <ac:chgData name="Kerryanne Warburton" userId="45d51958-2104-44c2-8c3c-3b12c2ef7f8b" providerId="ADAL" clId="{60CB5A45-327F-4815-83E3-72993B607793}" dt="2023-03-02T13:45:39.905" v="2670" actId="26606"/>
          <ac:spMkLst>
            <pc:docMk/>
            <pc:sldMk cId="2528333379" sldId="409"/>
            <ac:spMk id="4109" creationId="{EB1836F0-F9E0-4D93-9BDD-7EEC6EA05F7B}"/>
          </ac:spMkLst>
        </pc:spChg>
        <pc:spChg chg="add del">
          <ac:chgData name="Kerryanne Warburton" userId="45d51958-2104-44c2-8c3c-3b12c2ef7f8b" providerId="ADAL" clId="{60CB5A45-327F-4815-83E3-72993B607793}" dt="2023-03-02T13:45:39.905" v="2670" actId="26606"/>
          <ac:spMkLst>
            <pc:docMk/>
            <pc:sldMk cId="2528333379" sldId="409"/>
            <ac:spMk id="4113" creationId="{6D2F28D1-82F9-40FE-935C-85ECF7660D2D}"/>
          </ac:spMkLst>
        </pc:spChg>
        <pc:spChg chg="add del">
          <ac:chgData name="Kerryanne Warburton" userId="45d51958-2104-44c2-8c3c-3b12c2ef7f8b" providerId="ADAL" clId="{60CB5A45-327F-4815-83E3-72993B607793}" dt="2023-03-02T13:45:39.905" v="2670" actId="26606"/>
          <ac:spMkLst>
            <pc:docMk/>
            <pc:sldMk cId="2528333379" sldId="409"/>
            <ac:spMk id="4115" creationId="{4B670E93-2F53-48FC-AB6C-E99E22D17F31}"/>
          </ac:spMkLst>
        </pc:spChg>
        <pc:spChg chg="add del">
          <ac:chgData name="Kerryanne Warburton" userId="45d51958-2104-44c2-8c3c-3b12c2ef7f8b" providerId="ADAL" clId="{60CB5A45-327F-4815-83E3-72993B607793}" dt="2023-03-02T13:45:40.865" v="2672" actId="26606"/>
          <ac:spMkLst>
            <pc:docMk/>
            <pc:sldMk cId="2528333379" sldId="409"/>
            <ac:spMk id="4117" creationId="{4E4490D0-3672-446A-AC12-B4830333BDDD}"/>
          </ac:spMkLst>
        </pc:spChg>
        <pc:spChg chg="add del">
          <ac:chgData name="Kerryanne Warburton" userId="45d51958-2104-44c2-8c3c-3b12c2ef7f8b" providerId="ADAL" clId="{60CB5A45-327F-4815-83E3-72993B607793}" dt="2023-03-02T13:45:40.865" v="2672" actId="26606"/>
          <ac:spMkLst>
            <pc:docMk/>
            <pc:sldMk cId="2528333379" sldId="409"/>
            <ac:spMk id="4118" creationId="{39CB82C2-DF65-4EC1-8280-F201D50F570B}"/>
          </ac:spMkLst>
        </pc:spChg>
        <pc:spChg chg="add del">
          <ac:chgData name="Kerryanne Warburton" userId="45d51958-2104-44c2-8c3c-3b12c2ef7f8b" providerId="ADAL" clId="{60CB5A45-327F-4815-83E3-72993B607793}" dt="2023-03-02T13:45:40.865" v="2672" actId="26606"/>
          <ac:spMkLst>
            <pc:docMk/>
            <pc:sldMk cId="2528333379" sldId="409"/>
            <ac:spMk id="4120" creationId="{5A1B47C8-47A0-4A88-8830-6DEA3B5DE392}"/>
          </ac:spMkLst>
        </pc:spChg>
        <pc:spChg chg="add del">
          <ac:chgData name="Kerryanne Warburton" userId="45d51958-2104-44c2-8c3c-3b12c2ef7f8b" providerId="ADAL" clId="{60CB5A45-327F-4815-83E3-72993B607793}" dt="2023-03-02T13:45:40.865" v="2672" actId="26606"/>
          <ac:spMkLst>
            <pc:docMk/>
            <pc:sldMk cId="2528333379" sldId="409"/>
            <ac:spMk id="4121" creationId="{984BBFDD-E720-4805-A9C8-129FBBF6DD70}"/>
          </ac:spMkLst>
        </pc:spChg>
        <pc:spChg chg="add del">
          <ac:chgData name="Kerryanne Warburton" userId="45d51958-2104-44c2-8c3c-3b12c2ef7f8b" providerId="ADAL" clId="{60CB5A45-327F-4815-83E3-72993B607793}" dt="2023-03-02T13:45:40.865" v="2672" actId="26606"/>
          <ac:spMkLst>
            <pc:docMk/>
            <pc:sldMk cId="2528333379" sldId="409"/>
            <ac:spMk id="4122" creationId="{5AC4BE46-4A77-42FE-9D15-065CDB2F847C}"/>
          </ac:spMkLst>
        </pc:spChg>
        <pc:spChg chg="add">
          <ac:chgData name="Kerryanne Warburton" userId="45d51958-2104-44c2-8c3c-3b12c2ef7f8b" providerId="ADAL" clId="{60CB5A45-327F-4815-83E3-72993B607793}" dt="2023-03-02T13:45:40.880" v="2673" actId="26606"/>
          <ac:spMkLst>
            <pc:docMk/>
            <pc:sldMk cId="2528333379" sldId="409"/>
            <ac:spMk id="4124" creationId="{4E4490D0-3672-446A-AC12-B4830333BDDD}"/>
          </ac:spMkLst>
        </pc:spChg>
        <pc:spChg chg="add">
          <ac:chgData name="Kerryanne Warburton" userId="45d51958-2104-44c2-8c3c-3b12c2ef7f8b" providerId="ADAL" clId="{60CB5A45-327F-4815-83E3-72993B607793}" dt="2023-03-02T13:45:40.880" v="2673" actId="26606"/>
          <ac:spMkLst>
            <pc:docMk/>
            <pc:sldMk cId="2528333379" sldId="409"/>
            <ac:spMk id="4125" creationId="{39CB82C2-DF65-4EC1-8280-F201D50F570B}"/>
          </ac:spMkLst>
        </pc:spChg>
        <pc:spChg chg="add">
          <ac:chgData name="Kerryanne Warburton" userId="45d51958-2104-44c2-8c3c-3b12c2ef7f8b" providerId="ADAL" clId="{60CB5A45-327F-4815-83E3-72993B607793}" dt="2023-03-02T13:45:40.880" v="2673" actId="26606"/>
          <ac:spMkLst>
            <pc:docMk/>
            <pc:sldMk cId="2528333379" sldId="409"/>
            <ac:spMk id="4127" creationId="{FA4CD5CB-D209-4D70-8CA4-629731C59219}"/>
          </ac:spMkLst>
        </pc:spChg>
        <pc:spChg chg="add">
          <ac:chgData name="Kerryanne Warburton" userId="45d51958-2104-44c2-8c3c-3b12c2ef7f8b" providerId="ADAL" clId="{60CB5A45-327F-4815-83E3-72993B607793}" dt="2023-03-02T13:45:40.880" v="2673" actId="26606"/>
          <ac:spMkLst>
            <pc:docMk/>
            <pc:sldMk cId="2528333379" sldId="409"/>
            <ac:spMk id="4129" creationId="{B4C27B90-DF2B-4D00-BA07-18ED774CD2F1}"/>
          </ac:spMkLst>
        </pc:spChg>
        <pc:spChg chg="add">
          <ac:chgData name="Kerryanne Warburton" userId="45d51958-2104-44c2-8c3c-3b12c2ef7f8b" providerId="ADAL" clId="{60CB5A45-327F-4815-83E3-72993B607793}" dt="2023-03-02T13:45:40.880" v="2673" actId="26606"/>
          <ac:spMkLst>
            <pc:docMk/>
            <pc:sldMk cId="2528333379" sldId="409"/>
            <ac:spMk id="4130" creationId="{593ACC25-C262-417A-8AA9-0641C772BDB6}"/>
          </ac:spMkLst>
        </pc:spChg>
        <pc:picChg chg="add mod">
          <ac:chgData name="Kerryanne Warburton" userId="45d51958-2104-44c2-8c3c-3b12c2ef7f8b" providerId="ADAL" clId="{60CB5A45-327F-4815-83E3-72993B607793}" dt="2023-03-02T13:45:47.599" v="2675" actId="1076"/>
          <ac:picMkLst>
            <pc:docMk/>
            <pc:sldMk cId="2528333379" sldId="409"/>
            <ac:picMk id="4098" creationId="{CEA4C131-2BA1-79CE-E135-699468A15679}"/>
          </ac:picMkLst>
        </pc:picChg>
        <pc:cxnChg chg="add del">
          <ac:chgData name="Kerryanne Warburton" userId="45d51958-2104-44c2-8c3c-3b12c2ef7f8b" providerId="ADAL" clId="{60CB5A45-327F-4815-83E3-72993B607793}" dt="2023-03-02T13:45:39.905" v="2670" actId="26606"/>
          <ac:cxnSpMkLst>
            <pc:docMk/>
            <pc:sldMk cId="2528333379" sldId="409"/>
            <ac:cxnSpMk id="4107" creationId="{7E1D4427-852B-4B37-8E76-0E9F1810BA2A}"/>
          </ac:cxnSpMkLst>
        </pc:cxnChg>
        <pc:cxnChg chg="add del">
          <ac:chgData name="Kerryanne Warburton" userId="45d51958-2104-44c2-8c3c-3b12c2ef7f8b" providerId="ADAL" clId="{60CB5A45-327F-4815-83E3-72993B607793}" dt="2023-03-02T13:45:39.905" v="2670" actId="26606"/>
          <ac:cxnSpMkLst>
            <pc:docMk/>
            <pc:sldMk cId="2528333379" sldId="409"/>
            <ac:cxnSpMk id="4111" creationId="{7A49EFD3-A806-4D59-99F1-AA9AFAE4EF71}"/>
          </ac:cxnSpMkLst>
        </pc:cxnChg>
        <pc:cxnChg chg="add del">
          <ac:chgData name="Kerryanne Warburton" userId="45d51958-2104-44c2-8c3c-3b12c2ef7f8b" providerId="ADAL" clId="{60CB5A45-327F-4815-83E3-72993B607793}" dt="2023-03-02T13:45:40.865" v="2672" actId="26606"/>
          <ac:cxnSpMkLst>
            <pc:docMk/>
            <pc:sldMk cId="2528333379" sldId="409"/>
            <ac:cxnSpMk id="4119" creationId="{7E1D4427-852B-4B37-8E76-0E9F1810BA2A}"/>
          </ac:cxnSpMkLst>
        </pc:cxnChg>
        <pc:cxnChg chg="add">
          <ac:chgData name="Kerryanne Warburton" userId="45d51958-2104-44c2-8c3c-3b12c2ef7f8b" providerId="ADAL" clId="{60CB5A45-327F-4815-83E3-72993B607793}" dt="2023-03-02T13:45:40.880" v="2673" actId="26606"/>
          <ac:cxnSpMkLst>
            <pc:docMk/>
            <pc:sldMk cId="2528333379" sldId="409"/>
            <ac:cxnSpMk id="4126" creationId="{7E1D4427-852B-4B37-8E76-0E9F1810BA2A}"/>
          </ac:cxnSpMkLst>
        </pc:cxnChg>
        <pc:cxnChg chg="add">
          <ac:chgData name="Kerryanne Warburton" userId="45d51958-2104-44c2-8c3c-3b12c2ef7f8b" providerId="ADAL" clId="{60CB5A45-327F-4815-83E3-72993B607793}" dt="2023-03-02T13:45:40.880" v="2673" actId="26606"/>
          <ac:cxnSpMkLst>
            <pc:docMk/>
            <pc:sldMk cId="2528333379" sldId="409"/>
            <ac:cxnSpMk id="4128" creationId="{5C6A2BAE-B461-4B55-8E1F-0722ABDD139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A1286-001A-4C83-942F-48CA72066AB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841C1-B04F-414C-AECA-4D92977EDB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The ability to process and organise the quality and speed of a reaction to sensory stimuli, to filter irrelevant stimuli, and to maintain a level of attention necessary for optimal functioning.</a:t>
          </a:r>
          <a:endParaRPr lang="en-US" sz="1400" dirty="0"/>
        </a:p>
      </dgm:t>
    </dgm:pt>
    <dgm:pt modelId="{A45746FE-7014-4335-BDC7-C468311AF8C6}" type="parTrans" cxnId="{38A0C77D-7B79-45CF-B1A5-B5ECC57985BE}">
      <dgm:prSet/>
      <dgm:spPr/>
      <dgm:t>
        <a:bodyPr/>
        <a:lstStyle/>
        <a:p>
          <a:endParaRPr lang="en-US" sz="2400"/>
        </a:p>
      </dgm:t>
    </dgm:pt>
    <dgm:pt modelId="{B192F2F1-0CBC-44D9-8781-4D4C69DFFF5F}" type="sibTrans" cxnId="{38A0C77D-7B79-45CF-B1A5-B5ECC57985BE}">
      <dgm:prSet/>
      <dgm:spPr/>
      <dgm:t>
        <a:bodyPr/>
        <a:lstStyle/>
        <a:p>
          <a:endParaRPr lang="en-US" sz="2400"/>
        </a:p>
      </dgm:t>
    </dgm:pt>
    <dgm:pt modelId="{2613595F-32DA-45D0-AFFF-5B23C21A57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It is a continuous ongoing process.</a:t>
          </a:r>
          <a:endParaRPr lang="en-US" sz="1400" dirty="0"/>
        </a:p>
      </dgm:t>
    </dgm:pt>
    <dgm:pt modelId="{10BC2E03-DD6F-499A-876F-E0707DD98377}" type="parTrans" cxnId="{2B1220C6-2494-4AC4-A77C-2F3AD12E2A00}">
      <dgm:prSet/>
      <dgm:spPr/>
      <dgm:t>
        <a:bodyPr/>
        <a:lstStyle/>
        <a:p>
          <a:endParaRPr lang="en-US" sz="2400"/>
        </a:p>
      </dgm:t>
    </dgm:pt>
    <dgm:pt modelId="{FA434910-1997-4093-A4D9-06C270B49FAC}" type="sibTrans" cxnId="{2B1220C6-2494-4AC4-A77C-2F3AD12E2A00}">
      <dgm:prSet/>
      <dgm:spPr/>
      <dgm:t>
        <a:bodyPr/>
        <a:lstStyle/>
        <a:p>
          <a:endParaRPr lang="en-US" sz="2400"/>
        </a:p>
      </dgm:t>
    </dgm:pt>
    <dgm:pt modelId="{3A0AC031-6FF5-4869-BD3D-C6C409E3E5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Normally, healthy sensory modulation is an automatic, unconscious process, which in children developing normally occurs without effort. However, for those children with a range of developmental problems, sensory modulation is ineffective, requiring effort and concentration with no assurance of accuracy.</a:t>
          </a:r>
          <a:endParaRPr lang="en-US" sz="1400" dirty="0"/>
        </a:p>
      </dgm:t>
    </dgm:pt>
    <dgm:pt modelId="{0BFFED8E-D3D7-4F5C-A2FD-58A35D88112D}" type="parTrans" cxnId="{764B6EB6-9260-4487-8DFC-E43C55191D37}">
      <dgm:prSet/>
      <dgm:spPr/>
      <dgm:t>
        <a:bodyPr/>
        <a:lstStyle/>
        <a:p>
          <a:endParaRPr lang="en-US" sz="2400"/>
        </a:p>
      </dgm:t>
    </dgm:pt>
    <dgm:pt modelId="{A8851C9E-C856-4B1C-88B0-E68C629F3733}" type="sibTrans" cxnId="{764B6EB6-9260-4487-8DFC-E43C55191D37}">
      <dgm:prSet/>
      <dgm:spPr/>
      <dgm:t>
        <a:bodyPr/>
        <a:lstStyle/>
        <a:p>
          <a:endParaRPr lang="en-US" sz="2400"/>
        </a:p>
      </dgm:t>
    </dgm:pt>
    <dgm:pt modelId="{D987D344-D9E5-4BCD-86BD-F124117682CE}" type="pres">
      <dgm:prSet presAssocID="{BA0A1286-001A-4C83-942F-48CA72066AB0}" presName="root" presStyleCnt="0">
        <dgm:presLayoutVars>
          <dgm:dir/>
          <dgm:resizeHandles val="exact"/>
        </dgm:presLayoutVars>
      </dgm:prSet>
      <dgm:spPr/>
    </dgm:pt>
    <dgm:pt modelId="{5FB53C17-848C-4E2B-9C8F-30931AE23DE0}" type="pres">
      <dgm:prSet presAssocID="{19C841C1-B04F-414C-AECA-4D92977EDBF6}" presName="compNode" presStyleCnt="0"/>
      <dgm:spPr/>
    </dgm:pt>
    <dgm:pt modelId="{6501C1D4-1BB3-4261-A30D-A41FE66CCFE9}" type="pres">
      <dgm:prSet presAssocID="{19C841C1-B04F-414C-AECA-4D92977EDBF6}" presName="iconRect" presStyleLbl="node1" presStyleIdx="0" presStyleCnt="3" custLinFactX="-81605" custLinFactNeighborX="-100000" custLinFactNeighborY="-496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A0305EA-D9DE-4245-8BC0-4F7ED5010897}" type="pres">
      <dgm:prSet presAssocID="{19C841C1-B04F-414C-AECA-4D92977EDBF6}" presName="spaceRect" presStyleCnt="0"/>
      <dgm:spPr/>
    </dgm:pt>
    <dgm:pt modelId="{E28E0DE3-D1FF-46A4-9C00-E7A776058FC5}" type="pres">
      <dgm:prSet presAssocID="{19C841C1-B04F-414C-AECA-4D92977EDBF6}" presName="textRect" presStyleLbl="revTx" presStyleIdx="0" presStyleCnt="3" custScaleX="214208" custLinFactNeighborX="-66978" custLinFactNeighborY="-37227">
        <dgm:presLayoutVars>
          <dgm:chMax val="1"/>
          <dgm:chPref val="1"/>
        </dgm:presLayoutVars>
      </dgm:prSet>
      <dgm:spPr/>
    </dgm:pt>
    <dgm:pt modelId="{11076329-CB85-47EC-9279-BFE32802618F}" type="pres">
      <dgm:prSet presAssocID="{B192F2F1-0CBC-44D9-8781-4D4C69DFFF5F}" presName="sibTrans" presStyleCnt="0"/>
      <dgm:spPr/>
    </dgm:pt>
    <dgm:pt modelId="{5CBE0F25-BE90-4658-8C5A-B00D50964528}" type="pres">
      <dgm:prSet presAssocID="{2613595F-32DA-45D0-AFFF-5B23C21A5797}" presName="compNode" presStyleCnt="0"/>
      <dgm:spPr/>
    </dgm:pt>
    <dgm:pt modelId="{E3BE2331-5336-4455-80AE-C50503EAA277}" type="pres">
      <dgm:prSet presAssocID="{2613595F-32DA-45D0-AFFF-5B23C21A5797}" presName="iconRect" presStyleLbl="node1" presStyleIdx="1" presStyleCnt="3" custLinFactNeighborX="-8430" custLinFactNeighborY="-758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72CD9B8D-A4BA-457F-B51B-F244E01AE169}" type="pres">
      <dgm:prSet presAssocID="{2613595F-32DA-45D0-AFFF-5B23C21A5797}" presName="spaceRect" presStyleCnt="0"/>
      <dgm:spPr/>
    </dgm:pt>
    <dgm:pt modelId="{1B2DCBFB-3CB6-4002-84FE-05F4A710DF00}" type="pres">
      <dgm:prSet presAssocID="{2613595F-32DA-45D0-AFFF-5B23C21A5797}" presName="textRect" presStyleLbl="revTx" presStyleIdx="1" presStyleCnt="3" custLinFactNeighborX="-4439" custLinFactNeighborY="-34708">
        <dgm:presLayoutVars>
          <dgm:chMax val="1"/>
          <dgm:chPref val="1"/>
        </dgm:presLayoutVars>
      </dgm:prSet>
      <dgm:spPr/>
    </dgm:pt>
    <dgm:pt modelId="{15D29AE7-337D-492B-B1D7-F8D4F241BE4A}" type="pres">
      <dgm:prSet presAssocID="{FA434910-1997-4093-A4D9-06C270B49FAC}" presName="sibTrans" presStyleCnt="0"/>
      <dgm:spPr/>
    </dgm:pt>
    <dgm:pt modelId="{99CBB6C8-B385-4369-99E8-39928A2D88AB}" type="pres">
      <dgm:prSet presAssocID="{3A0AC031-6FF5-4869-BD3D-C6C409E3E5D1}" presName="compNode" presStyleCnt="0"/>
      <dgm:spPr/>
    </dgm:pt>
    <dgm:pt modelId="{27337DF2-13D2-4C9F-90A0-DCEAEF928ECC}" type="pres">
      <dgm:prSet presAssocID="{3A0AC031-6FF5-4869-BD3D-C6C409E3E5D1}" presName="iconRect" presStyleLbl="node1" presStyleIdx="2" presStyleCnt="3" custLinFactNeighborX="12936" custLinFactNeighborY="-4390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A714F4E-67E4-43B2-AA2E-AEA48843CF79}" type="pres">
      <dgm:prSet presAssocID="{3A0AC031-6FF5-4869-BD3D-C6C409E3E5D1}" presName="spaceRect" presStyleCnt="0"/>
      <dgm:spPr/>
    </dgm:pt>
    <dgm:pt modelId="{A28BA453-1D0D-4B4F-8DEB-718938C62B1E}" type="pres">
      <dgm:prSet presAssocID="{3A0AC031-6FF5-4869-BD3D-C6C409E3E5D1}" presName="textRect" presStyleLbl="revTx" presStyleIdx="2" presStyleCnt="3" custScaleX="300975" custLinFactNeighborX="23784" custLinFactNeighborY="-30244">
        <dgm:presLayoutVars>
          <dgm:chMax val="1"/>
          <dgm:chPref val="1"/>
        </dgm:presLayoutVars>
      </dgm:prSet>
      <dgm:spPr/>
    </dgm:pt>
  </dgm:ptLst>
  <dgm:cxnLst>
    <dgm:cxn modelId="{B86D660F-71E7-47C3-A817-90CAE048884E}" type="presOf" srcId="{BA0A1286-001A-4C83-942F-48CA72066AB0}" destId="{D987D344-D9E5-4BCD-86BD-F124117682CE}" srcOrd="0" destOrd="0" presId="urn:microsoft.com/office/officeart/2018/2/layout/IconLabelList"/>
    <dgm:cxn modelId="{8A3DD411-1256-4DBF-8194-A01F76F69C9F}" type="presOf" srcId="{19C841C1-B04F-414C-AECA-4D92977EDBF6}" destId="{E28E0DE3-D1FF-46A4-9C00-E7A776058FC5}" srcOrd="0" destOrd="0" presId="urn:microsoft.com/office/officeart/2018/2/layout/IconLabelList"/>
    <dgm:cxn modelId="{72F51C15-A13D-47AB-9D6F-4817AC8196BE}" type="presOf" srcId="{3A0AC031-6FF5-4869-BD3D-C6C409E3E5D1}" destId="{A28BA453-1D0D-4B4F-8DEB-718938C62B1E}" srcOrd="0" destOrd="0" presId="urn:microsoft.com/office/officeart/2018/2/layout/IconLabelList"/>
    <dgm:cxn modelId="{65D4613A-9359-474D-96D3-5C11B0D8EE80}" type="presOf" srcId="{2613595F-32DA-45D0-AFFF-5B23C21A5797}" destId="{1B2DCBFB-3CB6-4002-84FE-05F4A710DF00}" srcOrd="0" destOrd="0" presId="urn:microsoft.com/office/officeart/2018/2/layout/IconLabelList"/>
    <dgm:cxn modelId="{38A0C77D-7B79-45CF-B1A5-B5ECC57985BE}" srcId="{BA0A1286-001A-4C83-942F-48CA72066AB0}" destId="{19C841C1-B04F-414C-AECA-4D92977EDBF6}" srcOrd="0" destOrd="0" parTransId="{A45746FE-7014-4335-BDC7-C468311AF8C6}" sibTransId="{B192F2F1-0CBC-44D9-8781-4D4C69DFFF5F}"/>
    <dgm:cxn modelId="{764B6EB6-9260-4487-8DFC-E43C55191D37}" srcId="{BA0A1286-001A-4C83-942F-48CA72066AB0}" destId="{3A0AC031-6FF5-4869-BD3D-C6C409E3E5D1}" srcOrd="2" destOrd="0" parTransId="{0BFFED8E-D3D7-4F5C-A2FD-58A35D88112D}" sibTransId="{A8851C9E-C856-4B1C-88B0-E68C629F3733}"/>
    <dgm:cxn modelId="{2B1220C6-2494-4AC4-A77C-2F3AD12E2A00}" srcId="{BA0A1286-001A-4C83-942F-48CA72066AB0}" destId="{2613595F-32DA-45D0-AFFF-5B23C21A5797}" srcOrd="1" destOrd="0" parTransId="{10BC2E03-DD6F-499A-876F-E0707DD98377}" sibTransId="{FA434910-1997-4093-A4D9-06C270B49FAC}"/>
    <dgm:cxn modelId="{6A46078B-1D75-4A5B-A88C-5E09702FDFEF}" type="presParOf" srcId="{D987D344-D9E5-4BCD-86BD-F124117682CE}" destId="{5FB53C17-848C-4E2B-9C8F-30931AE23DE0}" srcOrd="0" destOrd="0" presId="urn:microsoft.com/office/officeart/2018/2/layout/IconLabelList"/>
    <dgm:cxn modelId="{349A1D58-DC46-486D-8FF7-55833308D178}" type="presParOf" srcId="{5FB53C17-848C-4E2B-9C8F-30931AE23DE0}" destId="{6501C1D4-1BB3-4261-A30D-A41FE66CCFE9}" srcOrd="0" destOrd="0" presId="urn:microsoft.com/office/officeart/2018/2/layout/IconLabelList"/>
    <dgm:cxn modelId="{091C2A0E-06C0-4AAB-98EC-F342C41ED20D}" type="presParOf" srcId="{5FB53C17-848C-4E2B-9C8F-30931AE23DE0}" destId="{BA0305EA-D9DE-4245-8BC0-4F7ED5010897}" srcOrd="1" destOrd="0" presId="urn:microsoft.com/office/officeart/2018/2/layout/IconLabelList"/>
    <dgm:cxn modelId="{A2908FE9-3461-4792-9857-6DCF244978DA}" type="presParOf" srcId="{5FB53C17-848C-4E2B-9C8F-30931AE23DE0}" destId="{E28E0DE3-D1FF-46A4-9C00-E7A776058FC5}" srcOrd="2" destOrd="0" presId="urn:microsoft.com/office/officeart/2018/2/layout/IconLabelList"/>
    <dgm:cxn modelId="{8F2FDD34-7EE1-42B5-A77A-AE91503B42F5}" type="presParOf" srcId="{D987D344-D9E5-4BCD-86BD-F124117682CE}" destId="{11076329-CB85-47EC-9279-BFE32802618F}" srcOrd="1" destOrd="0" presId="urn:microsoft.com/office/officeart/2018/2/layout/IconLabelList"/>
    <dgm:cxn modelId="{C0E12924-EF0F-4D4A-BC9A-11CFF043A4A1}" type="presParOf" srcId="{D987D344-D9E5-4BCD-86BD-F124117682CE}" destId="{5CBE0F25-BE90-4658-8C5A-B00D50964528}" srcOrd="2" destOrd="0" presId="urn:microsoft.com/office/officeart/2018/2/layout/IconLabelList"/>
    <dgm:cxn modelId="{513EE243-9A69-4D5C-B1BF-2760C5751226}" type="presParOf" srcId="{5CBE0F25-BE90-4658-8C5A-B00D50964528}" destId="{E3BE2331-5336-4455-80AE-C50503EAA277}" srcOrd="0" destOrd="0" presId="urn:microsoft.com/office/officeart/2018/2/layout/IconLabelList"/>
    <dgm:cxn modelId="{C4622298-68B5-48CE-81A5-E29394C98DAA}" type="presParOf" srcId="{5CBE0F25-BE90-4658-8C5A-B00D50964528}" destId="{72CD9B8D-A4BA-457F-B51B-F244E01AE169}" srcOrd="1" destOrd="0" presId="urn:microsoft.com/office/officeart/2018/2/layout/IconLabelList"/>
    <dgm:cxn modelId="{ABF74BA8-4BBF-4731-A6A3-2E44ACA3396B}" type="presParOf" srcId="{5CBE0F25-BE90-4658-8C5A-B00D50964528}" destId="{1B2DCBFB-3CB6-4002-84FE-05F4A710DF00}" srcOrd="2" destOrd="0" presId="urn:microsoft.com/office/officeart/2018/2/layout/IconLabelList"/>
    <dgm:cxn modelId="{CCCD4FCE-E675-4498-9430-9808EA9D5774}" type="presParOf" srcId="{D987D344-D9E5-4BCD-86BD-F124117682CE}" destId="{15D29AE7-337D-492B-B1D7-F8D4F241BE4A}" srcOrd="3" destOrd="0" presId="urn:microsoft.com/office/officeart/2018/2/layout/IconLabelList"/>
    <dgm:cxn modelId="{32B7F73C-336E-4C17-B43F-9D951D517123}" type="presParOf" srcId="{D987D344-D9E5-4BCD-86BD-F124117682CE}" destId="{99CBB6C8-B385-4369-99E8-39928A2D88AB}" srcOrd="4" destOrd="0" presId="urn:microsoft.com/office/officeart/2018/2/layout/IconLabelList"/>
    <dgm:cxn modelId="{4A9C2B92-DFCC-4564-B6D4-B8B841C8159F}" type="presParOf" srcId="{99CBB6C8-B385-4369-99E8-39928A2D88AB}" destId="{27337DF2-13D2-4C9F-90A0-DCEAEF928ECC}" srcOrd="0" destOrd="0" presId="urn:microsoft.com/office/officeart/2018/2/layout/IconLabelList"/>
    <dgm:cxn modelId="{F4625176-C822-49BE-819E-49828FE0425D}" type="presParOf" srcId="{99CBB6C8-B385-4369-99E8-39928A2D88AB}" destId="{5A714F4E-67E4-43B2-AA2E-AEA48843CF79}" srcOrd="1" destOrd="0" presId="urn:microsoft.com/office/officeart/2018/2/layout/IconLabelList"/>
    <dgm:cxn modelId="{8594D063-3173-4FA4-B66F-E7A206342396}" type="presParOf" srcId="{99CBB6C8-B385-4369-99E8-39928A2D88AB}" destId="{A28BA453-1D0D-4B4F-8DEB-718938C62B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1C1D4-1BB3-4261-A30D-A41FE66CCFE9}">
      <dsp:nvSpPr>
        <dsp:cNvPr id="0" name=""/>
        <dsp:cNvSpPr/>
      </dsp:nvSpPr>
      <dsp:spPr>
        <a:xfrm>
          <a:off x="1595050" y="1178"/>
          <a:ext cx="615410" cy="615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0DE3-D1FF-46A4-9C00-E7A776058FC5}">
      <dsp:nvSpPr>
        <dsp:cNvPr id="0" name=""/>
        <dsp:cNvSpPr/>
      </dsp:nvSpPr>
      <dsp:spPr>
        <a:xfrm>
          <a:off x="639664" y="868596"/>
          <a:ext cx="2929461" cy="8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ability to process and organise the quality and speed of a reaction to sensory stimuli, to filter irrelevant stimuli, and to maintain a level of attention necessary for optimal functioning.</a:t>
          </a:r>
          <a:endParaRPr lang="en-US" sz="1400" kern="1200" dirty="0"/>
        </a:p>
      </dsp:txBody>
      <dsp:txXfrm>
        <a:off x="639664" y="868596"/>
        <a:ext cx="2929461" cy="859410"/>
      </dsp:txXfrm>
    </dsp:sp>
    <dsp:sp modelId="{E3BE2331-5336-4455-80AE-C50503EAA277}">
      <dsp:nvSpPr>
        <dsp:cNvPr id="0" name=""/>
        <dsp:cNvSpPr/>
      </dsp:nvSpPr>
      <dsp:spPr>
        <a:xfrm>
          <a:off x="5048633" y="0"/>
          <a:ext cx="615410" cy="615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DCBFB-3CB6-4002-84FE-05F4A710DF00}">
      <dsp:nvSpPr>
        <dsp:cNvPr id="0" name=""/>
        <dsp:cNvSpPr/>
      </dsp:nvSpPr>
      <dsp:spPr>
        <a:xfrm>
          <a:off x="4663721" y="890245"/>
          <a:ext cx="1367578" cy="8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It is a continuous ongoing process.</a:t>
          </a:r>
          <a:endParaRPr lang="en-US" sz="1400" kern="1200" dirty="0"/>
        </a:p>
      </dsp:txBody>
      <dsp:txXfrm>
        <a:off x="4663721" y="890245"/>
        <a:ext cx="1367578" cy="859410"/>
      </dsp:txXfrm>
    </dsp:sp>
    <dsp:sp modelId="{27337DF2-13D2-4C9F-90A0-DCEAEF928ECC}">
      <dsp:nvSpPr>
        <dsp:cNvPr id="0" name=""/>
        <dsp:cNvSpPr/>
      </dsp:nvSpPr>
      <dsp:spPr>
        <a:xfrm>
          <a:off x="3595727" y="2119638"/>
          <a:ext cx="615410" cy="615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BA453-1D0D-4B4F-8DEB-718938C62B1E}">
      <dsp:nvSpPr>
        <dsp:cNvPr id="0" name=""/>
        <dsp:cNvSpPr/>
      </dsp:nvSpPr>
      <dsp:spPr>
        <a:xfrm>
          <a:off x="2091054" y="3011591"/>
          <a:ext cx="4116068" cy="85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Normally, healthy sensory modulation is an automatic, unconscious process, which in children developing normally occurs without effort. However, for those children with a range of developmental problems, sensory modulation is ineffective, requiring effort and concentration with no assurance of accuracy.</a:t>
          </a:r>
          <a:endParaRPr lang="en-US" sz="1400" kern="1200" dirty="0"/>
        </a:p>
      </dsp:txBody>
      <dsp:txXfrm>
        <a:off x="2091054" y="3011591"/>
        <a:ext cx="4116068" cy="85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en-GB"/>
              <a:t>03/11/2018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41AFB3-D631-4F3C-BB0F-E5EE6F4A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896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en-GB"/>
              <a:t>03/11/2018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3E3882-1343-435E-940E-08B109EC7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193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2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7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6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5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3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9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WP5YNXRCTY?feature=oembe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0zbCiakjaA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warning-sign-png/download/6941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warning-sign-png" TargetMode="Externa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knwW8mPAM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584" y="1139959"/>
            <a:ext cx="6741353" cy="2344894"/>
          </a:xfrm>
        </p:spPr>
        <p:txBody>
          <a:bodyPr>
            <a:normAutofit/>
          </a:bodyPr>
          <a:lstStyle/>
          <a:p>
            <a:r>
              <a:rPr lang="en-GB" sz="4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Introduction to Sensory Processing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74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687535C-9C77-4F0B-B626-6E3659289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53" y="4690542"/>
            <a:ext cx="8914384" cy="161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>
            <a:extLst>
              <a:ext uri="{FF2B5EF4-FFF2-40B4-BE49-F238E27FC236}">
                <a16:creationId xmlns:a16="http://schemas.microsoft.com/office/drawing/2014/main" id="{4EEB6F98-4B8C-41BF-B0CC-71A3FB05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7" y="523684"/>
            <a:ext cx="2478768" cy="8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9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AC94-FBD9-4348-BDDC-E850D7D6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</a:t>
            </a:r>
            <a:r>
              <a:rPr lang="en-GB" dirty="0">
                <a:solidFill>
                  <a:srgbClr val="FF0000"/>
                </a:solidFill>
              </a:rPr>
              <a:t>over</a:t>
            </a:r>
            <a:r>
              <a:rPr lang="en-GB" dirty="0"/>
              <a:t>-responsiveness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701E-3254-48E7-9876-3F00036A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078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receptors in the eye send ACCURATE information to the brain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is very sensitive to this sensory input and may struggle to screen out irrelevant background input and only needs a little bit of it to process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If lots of this input is recruited, then this sensory system may “overflow” and the brain cannot cope with, sort and process the amount of input that is receives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young person may AVOID excessive visual input or may become distressed in busy environments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young person may need a sensory break in a space with low levels of visual distractions so that they can process the input that they have already recruited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BC660-4CBA-4FB5-9FB6-F5B45F355771}"/>
              </a:ext>
            </a:extLst>
          </p:cNvPr>
          <p:cNvSpPr txBox="1"/>
          <p:nvPr/>
        </p:nvSpPr>
        <p:spPr>
          <a:xfrm>
            <a:off x="1097280" y="4476111"/>
            <a:ext cx="254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might we see?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F8B38D-6002-4878-A3A6-4600B1885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45259"/>
              </p:ext>
            </p:extLst>
          </p:nvPr>
        </p:nvGraphicFramePr>
        <p:xfrm>
          <a:off x="1097280" y="4816736"/>
          <a:ext cx="10058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062">
                  <a:extLst>
                    <a:ext uri="{9D8B030D-6E8A-4147-A177-3AD203B41FA5}">
                      <a16:colId xmlns:a16="http://schemas.microsoft.com/office/drawing/2014/main" val="1996728740"/>
                    </a:ext>
                  </a:extLst>
                </a:gridCol>
                <a:gridCol w="5447338">
                  <a:extLst>
                    <a:ext uri="{9D8B030D-6E8A-4147-A177-3AD203B41FA5}">
                      <a16:colId xmlns:a16="http://schemas.microsoft.com/office/drawing/2014/main" val="2391373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Dislikes busy environments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Focus on an object to help with screening out background visuals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2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Very easily distracted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Avoids bright lights / covers eyes / squints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3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Struggles to concentrate in busy classrooms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Avoids excessive movement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Fight / flight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2069"/>
                  </a:ext>
                </a:extLst>
              </a:tr>
            </a:tbl>
          </a:graphicData>
        </a:graphic>
      </p:graphicFrame>
      <p:pic>
        <p:nvPicPr>
          <p:cNvPr id="2050" name="Picture 2" descr="Overflowing Glass of Water with Hand Stock Image - Image of bubbles, cold:  99692169">
            <a:extLst>
              <a:ext uri="{FF2B5EF4-FFF2-40B4-BE49-F238E27FC236}">
                <a16:creationId xmlns:a16="http://schemas.microsoft.com/office/drawing/2014/main" id="{4DE6422A-DE10-E4A0-F634-A98B6D15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89" y="245746"/>
            <a:ext cx="1098083" cy="14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375A-3770-4B3D-9817-2F1628DB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43479"/>
            <a:ext cx="10058400" cy="1450757"/>
          </a:xfrm>
        </p:spPr>
        <p:txBody>
          <a:bodyPr/>
          <a:lstStyle/>
          <a:p>
            <a:r>
              <a:rPr lang="en-GB" dirty="0"/>
              <a:t>Auditory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E9B6-0B05-4D1A-B832-DCF7FE0AE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6513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Receptors are in our ears!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Our receptors pick up information from the environment about noise, volume, pitch and language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receptors then send this information to the brain!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will organise this information and then process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will send signals back to the body to respond to the information that it has received</a:t>
            </a:r>
          </a:p>
          <a:p>
            <a:endParaRPr lang="en-GB" dirty="0"/>
          </a:p>
        </p:txBody>
      </p:sp>
      <p:pic>
        <p:nvPicPr>
          <p:cNvPr id="3074" name="Picture 2" descr="Hearing art, Hearing Sound Sense Human body, Cartoon ear, cartoon  Character, text png | PNGEgg">
            <a:extLst>
              <a:ext uri="{FF2B5EF4-FFF2-40B4-BE49-F238E27FC236}">
                <a16:creationId xmlns:a16="http://schemas.microsoft.com/office/drawing/2014/main" id="{4101D599-CB17-4262-AE9B-61CB6B81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07" y="478874"/>
            <a:ext cx="2061494" cy="13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3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6DD5-DA27-43CF-BC1F-39F7E599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Auditory </a:t>
            </a:r>
            <a:r>
              <a:rPr lang="en-GB" dirty="0">
                <a:solidFill>
                  <a:srgbClr val="FF0000"/>
                </a:solidFill>
              </a:rPr>
              <a:t>under</a:t>
            </a:r>
            <a:r>
              <a:rPr lang="en-GB" dirty="0"/>
              <a:t>-responsiveness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DAF205-A010-410B-AEB5-A9B8BEB8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735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receptors in the ears send ACCURATE information to the brain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may then not be able to process the information accurately as it is not sensitive enough to detect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 order for the brain to process the information it needs MORE of it to detect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 order to recruit enough auditory input, the young person will SEEK out more of it throughout their day to allow the brain to detect and process it accurately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3B937-3998-431F-B327-B0B055793663}"/>
              </a:ext>
            </a:extLst>
          </p:cNvPr>
          <p:cNvSpPr txBox="1"/>
          <p:nvPr/>
        </p:nvSpPr>
        <p:spPr>
          <a:xfrm>
            <a:off x="1066800" y="4227614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might we see?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9388A75-09B9-419F-95AA-5A55E1C72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08487"/>
              </p:ext>
            </p:extLst>
          </p:nvPr>
        </p:nvGraphicFramePr>
        <p:xfrm>
          <a:off x="887766" y="4659115"/>
          <a:ext cx="99975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123">
                  <a:extLst>
                    <a:ext uri="{9D8B030D-6E8A-4147-A177-3AD203B41FA5}">
                      <a16:colId xmlns:a16="http://schemas.microsoft.com/office/drawing/2014/main" val="1019666081"/>
                    </a:ext>
                  </a:extLst>
                </a:gridCol>
                <a:gridCol w="4781447">
                  <a:extLst>
                    <a:ext uri="{9D8B030D-6E8A-4147-A177-3AD203B41FA5}">
                      <a16:colId xmlns:a16="http://schemas.microsoft.com/office/drawing/2014/main" val="3622043239"/>
                    </a:ext>
                  </a:extLst>
                </a:gridCol>
              </a:tblGrid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Difficulty identifying where a noise came from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Making their own noises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58743"/>
                  </a:ext>
                </a:extLst>
              </a:tr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Difficulty identifying who has spoken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Speaks loudly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09239"/>
                  </a:ext>
                </a:extLst>
              </a:tr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Listening closely to objects that make a noise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Doesn’t always respond to name being called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63473"/>
                  </a:ext>
                </a:extLst>
              </a:tr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Settled in noisy environments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Speech delay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25737"/>
                  </a:ext>
                </a:extLst>
              </a:tr>
            </a:tbl>
          </a:graphicData>
        </a:graphic>
      </p:graphicFrame>
      <p:pic>
        <p:nvPicPr>
          <p:cNvPr id="3" name="Picture 2" descr="Almost Empty Glass Clip Art at Clker.com - vector clip art online, royalty  free &amp; public domain">
            <a:extLst>
              <a:ext uri="{FF2B5EF4-FFF2-40B4-BE49-F238E27FC236}">
                <a16:creationId xmlns:a16="http://schemas.microsoft.com/office/drawing/2014/main" id="{C2672E6B-2215-CEB6-50E4-77387C25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53" y="783061"/>
            <a:ext cx="485469" cy="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AC94-FBD9-4348-BDDC-E850D7D6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Auditory </a:t>
            </a:r>
            <a:r>
              <a:rPr lang="en-GB" dirty="0">
                <a:solidFill>
                  <a:srgbClr val="FF0000"/>
                </a:solidFill>
              </a:rPr>
              <a:t>over</a:t>
            </a:r>
            <a:r>
              <a:rPr lang="en-GB" dirty="0"/>
              <a:t>-responsiveness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701E-3254-48E7-9876-3F00036A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078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receptors in the ears send ACCURATE information to the brain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is very sensitive to this sensory input and so picks up every noise in the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If lots of this input is recruited, then this sensory system may “overflow” and the brain cannot cope with, sort and process the amount of input that is receives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young person may AVOID noisy environments or may become distressed when they hear a loud noise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young person may need a sensory break in a space with low levels of visual and auditory distractions so that they can process the input that they have already recruited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BC660-4CBA-4FB5-9FB6-F5B45F355771}"/>
              </a:ext>
            </a:extLst>
          </p:cNvPr>
          <p:cNvSpPr txBox="1"/>
          <p:nvPr/>
        </p:nvSpPr>
        <p:spPr>
          <a:xfrm>
            <a:off x="1097280" y="4476111"/>
            <a:ext cx="254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might we see?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F8B38D-6002-4878-A3A6-4600B1885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55850"/>
              </p:ext>
            </p:extLst>
          </p:nvPr>
        </p:nvGraphicFramePr>
        <p:xfrm>
          <a:off x="1097280" y="4816736"/>
          <a:ext cx="10058400" cy="153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948">
                  <a:extLst>
                    <a:ext uri="{9D8B030D-6E8A-4147-A177-3AD203B41FA5}">
                      <a16:colId xmlns:a16="http://schemas.microsoft.com/office/drawing/2014/main" val="1996728740"/>
                    </a:ext>
                  </a:extLst>
                </a:gridCol>
                <a:gridCol w="5804452">
                  <a:extLst>
                    <a:ext uri="{9D8B030D-6E8A-4147-A177-3AD203B41FA5}">
                      <a16:colId xmlns:a16="http://schemas.microsoft.com/office/drawing/2014/main" val="2391373448"/>
                    </a:ext>
                  </a:extLst>
                </a:gridCol>
              </a:tblGrid>
              <a:tr h="32020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Covering their ears with hands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Over – react to some noises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28341"/>
                  </a:ext>
                </a:extLst>
              </a:tr>
              <a:tr h="32020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Distressed in noisy environments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Clapping near ear when background noise increases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35687"/>
                  </a:ext>
                </a:extLst>
              </a:tr>
              <a:tr h="8005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Difficult to concentrate in noisy environments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Makes own noises to help screen out background noise. Volume may increase with volume of background noise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2069"/>
                  </a:ext>
                </a:extLst>
              </a:tr>
            </a:tbl>
          </a:graphicData>
        </a:graphic>
      </p:graphicFrame>
      <p:pic>
        <p:nvPicPr>
          <p:cNvPr id="3074" name="Picture 2" descr="Overflowing Glass of Water with Hand Stock Image - Image of bubbles, cold:  99692169">
            <a:extLst>
              <a:ext uri="{FF2B5EF4-FFF2-40B4-BE49-F238E27FC236}">
                <a16:creationId xmlns:a16="http://schemas.microsoft.com/office/drawing/2014/main" id="{9039DEB8-D480-5F69-C621-823188AF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49" y="338908"/>
            <a:ext cx="1002385" cy="13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60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Vestibular</a:t>
            </a:r>
            <a:endParaRPr lang="en-GB" sz="4600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975131"/>
            <a:ext cx="10058400" cy="4023360"/>
          </a:xfrm>
        </p:spPr>
        <p:txBody>
          <a:bodyPr/>
          <a:lstStyle/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It is located in our inner ear.</a:t>
            </a:r>
          </a:p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Movement detection system that informs us about movement of our head and body against gravity.</a:t>
            </a:r>
          </a:p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Balance, spatial orientation and maintaining a stable visual image even in motion.</a:t>
            </a:r>
          </a:p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Attention and arousal levels (sleep / wake cycles).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/>
        </p:blipFill>
        <p:spPr>
          <a:xfrm>
            <a:off x="8425641" y="3762876"/>
            <a:ext cx="3671484" cy="2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Vestibular</a:t>
            </a:r>
          </a:p>
        </p:txBody>
      </p:sp>
      <p:sp>
        <p:nvSpPr>
          <p:cNvPr id="7" name="Oval 6"/>
          <p:cNvSpPr/>
          <p:nvPr/>
        </p:nvSpPr>
        <p:spPr>
          <a:xfrm>
            <a:off x="2677886" y="2299063"/>
            <a:ext cx="3448594" cy="33440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71308" y="2299063"/>
            <a:ext cx="3435532" cy="3344092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80359" y="3247831"/>
            <a:ext cx="2690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Over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en-GB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responsive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7084" y="3309387"/>
            <a:ext cx="2916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Under responsive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1FDA3-1F81-4CC0-89E8-7FC0CC225665}"/>
              </a:ext>
            </a:extLst>
          </p:cNvPr>
          <p:cNvSpPr txBox="1"/>
          <p:nvPr/>
        </p:nvSpPr>
        <p:spPr>
          <a:xfrm>
            <a:off x="8658970" y="2146852"/>
            <a:ext cx="23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Seeking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BE0EF-B35C-4371-9CF6-C5D9F8D75BC2}"/>
              </a:ext>
            </a:extLst>
          </p:cNvPr>
          <p:cNvSpPr txBox="1"/>
          <p:nvPr/>
        </p:nvSpPr>
        <p:spPr>
          <a:xfrm>
            <a:off x="1195346" y="2404115"/>
            <a:ext cx="23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Avoiding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0B74D-318C-4A61-A9D1-8837F248794D}"/>
              </a:ext>
            </a:extLst>
          </p:cNvPr>
          <p:cNvSpPr txBox="1"/>
          <p:nvPr/>
        </p:nvSpPr>
        <p:spPr>
          <a:xfrm>
            <a:off x="1045643" y="3601774"/>
            <a:ext cx="163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sensitive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473EC-2F1C-487C-9D9B-ECA00AA6F4D6}"/>
              </a:ext>
            </a:extLst>
          </p:cNvPr>
          <p:cNvSpPr txBox="1"/>
          <p:nvPr/>
        </p:nvSpPr>
        <p:spPr>
          <a:xfrm>
            <a:off x="9432616" y="3259876"/>
            <a:ext cx="23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Under sensitive</a:t>
            </a:r>
          </a:p>
        </p:txBody>
      </p:sp>
    </p:spTree>
    <p:extLst>
      <p:ext uri="{BB962C8B-B14F-4D97-AF65-F5344CB8AC3E}">
        <p14:creationId xmlns:p14="http://schemas.microsoft.com/office/powerpoint/2010/main" val="222217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69301"/>
            <a:ext cx="10058400" cy="892175"/>
          </a:xfrm>
        </p:spPr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Under-Responsive Vestibular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EB35F-D447-4EDB-8386-478597D986DA}"/>
              </a:ext>
            </a:extLst>
          </p:cNvPr>
          <p:cNvSpPr/>
          <p:nvPr/>
        </p:nvSpPr>
        <p:spPr>
          <a:xfrm>
            <a:off x="721706" y="1920218"/>
            <a:ext cx="5098649" cy="329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Excessive spinning, watching things spin. Flapping in front of eyes.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Doesn’t get dizzy with spinning.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Excessive movement: Climbing, jumping and pacing / bouncing / running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Difficulty sitting still / ROCKING IN CHAIR.                                                       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Reduced attention.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Lacks insight to safety.</a:t>
            </a:r>
          </a:p>
          <a:p>
            <a:pPr lvl="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</a:pP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5E60A-F164-40E9-B79A-29C155D44DE7}"/>
              </a:ext>
            </a:extLst>
          </p:cNvPr>
          <p:cNvSpPr txBox="1"/>
          <p:nvPr/>
        </p:nvSpPr>
        <p:spPr>
          <a:xfrm>
            <a:off x="6293995" y="1920218"/>
            <a:ext cx="5597718" cy="28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YouTube (fast and repetitive movements).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Has to move body to be able to listen.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Head upside down.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Shaking head.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Tilts head and looks out of corner of eyes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Swings </a:t>
            </a:r>
          </a:p>
          <a:p>
            <a:pPr marL="91440" lvl="0" indent="-91440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Flexed posture</a:t>
            </a:r>
          </a:p>
        </p:txBody>
      </p:sp>
      <p:pic>
        <p:nvPicPr>
          <p:cNvPr id="3" name="Picture 2" descr="Almost Empty Glass Clip Art at Clker.com - vector clip art online, royalty  free &amp; public domain">
            <a:extLst>
              <a:ext uri="{FF2B5EF4-FFF2-40B4-BE49-F238E27FC236}">
                <a16:creationId xmlns:a16="http://schemas.microsoft.com/office/drawing/2014/main" id="{A61DEA0D-9D84-4A91-F85E-16CCE6AD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155" y="215709"/>
            <a:ext cx="485469" cy="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6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3763" y="171477"/>
            <a:ext cx="10058400" cy="801146"/>
          </a:xfrm>
        </p:spPr>
        <p:txBody>
          <a:bodyPr>
            <a:normAutofit/>
          </a:bodyPr>
          <a:lstStyle/>
          <a:p>
            <a:r>
              <a:rPr lang="en-GB" sz="46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Over</a:t>
            </a:r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-Responsive Vestibular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C67D5F-2494-4D24-BDC4-7347E2316900}"/>
              </a:ext>
            </a:extLst>
          </p:cNvPr>
          <p:cNvSpPr/>
          <p:nvPr/>
        </p:nvSpPr>
        <p:spPr>
          <a:xfrm>
            <a:off x="826785" y="1918828"/>
            <a:ext cx="4977667" cy="3233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Dislikes trikes / bikes 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Holds on to things when walking, including adults, walls, hand rails, etc / Resistant to transitions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Difficulties coming downstairs.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Dislikes head tilting backwards (washing hair in bath / lying down to be changed).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Car / travel sick.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Avoids theme park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BB306-C62E-497B-AD7A-230BBA65411C}"/>
              </a:ext>
            </a:extLst>
          </p:cNvPr>
          <p:cNvSpPr txBox="1"/>
          <p:nvPr/>
        </p:nvSpPr>
        <p:spPr>
          <a:xfrm>
            <a:off x="6790414" y="1918828"/>
            <a:ext cx="4500438" cy="298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Poor balance.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Difficulty walking on uneven surfaces.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Cautious and hesitant with movement.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Avoids lifts / escalators 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Anxious when not in control of own movements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Prefers sedentary engagement / being grounded sat / lead down on the floor.  </a:t>
            </a:r>
            <a:endParaRPr lang="en-GB" dirty="0"/>
          </a:p>
        </p:txBody>
      </p:sp>
      <p:pic>
        <p:nvPicPr>
          <p:cNvPr id="5" name="Picture 2" descr="Overflowing Glass of Water with Hand Stock Image - Image of bubbles, cold:  99692169">
            <a:extLst>
              <a:ext uri="{FF2B5EF4-FFF2-40B4-BE49-F238E27FC236}">
                <a16:creationId xmlns:a16="http://schemas.microsoft.com/office/drawing/2014/main" id="{A08E0A99-638F-9F6C-5D87-C0D85BF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89" y="245746"/>
            <a:ext cx="1098083" cy="14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4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Proprioceptive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975127"/>
            <a:ext cx="10058400" cy="4330779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Messages from muscles and joints - where we are in space and how body parts relate to one another.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Amount of force being exerted.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Rate, timing and sequencing of movements.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Muscle contraction / tension.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Body position.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Helps the brain regulate arousal levels.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Helps inhibit other sensations.</a:t>
            </a:r>
          </a:p>
          <a:p>
            <a:r>
              <a:rPr lang="en-GB" sz="2200" dirty="0">
                <a:solidFill>
                  <a:schemeClr val="tx1"/>
                </a:solidFill>
              </a:rPr>
              <a:t>			        </a:t>
            </a:r>
            <a:r>
              <a:rPr lang="en-GB" sz="22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THIS IS THE SECRET STRATEGY!!!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61" y="3358907"/>
            <a:ext cx="1765765" cy="15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29" y="427838"/>
            <a:ext cx="3084844" cy="3282401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Under-Responsive Proprioceptive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791927" cy="5646208"/>
          </a:xfrm>
        </p:spPr>
        <p:txBody>
          <a:bodyPr anchor="ctr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Floppy and weak muscles.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Heavy handed / heavy footed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Clumsy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Seeks crashes, bashes, climbing, bumping and firm cuddles / tickles.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Toe walking (also vestibular).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Struggles to sit / stand still (also vestibular)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Leans into people / objects / pulls down against adult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Hand flapping / clapping.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Opens mouth 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Dropping to the floor / banging body on the floor.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Throwing objects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Climbing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Chewing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Pushing ears or eyes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Pushing / rubbing genital area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lmost Empty Glass Clip Art at Clker.com - vector clip art online, royalty  free &amp; public domain">
            <a:extLst>
              <a:ext uri="{FF2B5EF4-FFF2-40B4-BE49-F238E27FC236}">
                <a16:creationId xmlns:a16="http://schemas.microsoft.com/office/drawing/2014/main" id="{4689B24F-CEC6-0BCA-6078-33BA1F56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59" y="4821265"/>
            <a:ext cx="485469" cy="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342B1AF-1262-46DA-BE69-C40E9391C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46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Functions of Behaviour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845734"/>
            <a:ext cx="6923291" cy="44774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8000"/>
              </a:lnSpc>
              <a:spcBef>
                <a:spcPts val="648"/>
              </a:spcBef>
              <a:buNone/>
              <a:defRPr/>
            </a:pPr>
            <a:r>
              <a:rPr lang="en-GB" altLang="en-US" sz="29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All behaviour is functional in some way. Common functions may include:</a:t>
            </a:r>
          </a:p>
          <a:p>
            <a:pPr marL="361950" lvl="1" indent="-361950" fontAlgn="base">
              <a:lnSpc>
                <a:spcPct val="1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33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Gaining of attention / communication</a:t>
            </a:r>
          </a:p>
          <a:p>
            <a:pPr marL="361950" lvl="1" indent="-361950" fontAlgn="base">
              <a:lnSpc>
                <a:spcPct val="1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33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Escape or avoidance.</a:t>
            </a:r>
          </a:p>
          <a:p>
            <a:pPr marL="361950" lvl="1" indent="-361950" fontAlgn="base">
              <a:lnSpc>
                <a:spcPct val="14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33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Gaining of preferred activities or objects (Tangible).</a:t>
            </a:r>
          </a:p>
          <a:p>
            <a:pPr marL="361950" lvl="1" indent="-36195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3300" b="1" u="sng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Sensory needs.</a:t>
            </a:r>
          </a:p>
          <a:p>
            <a:pPr marL="0" lvl="1" indent="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r>
              <a:rPr lang="en-GB" altLang="en-US" sz="27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PLEASE CONSIDER THAT FOR SOME YOUNG PEOPLE THEY END UP ENGAGING WITH A SENSORY RELATED BEHAVIOUR….BUT….IT WAS ACTUALLY CAUSED BY A DIFFERENT 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618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C29F-E0B0-4AA9-AC90-455BC62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Self Injurious 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E20E-9B9A-4CAD-BFBB-84B12D31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Head banging (sometimes targeting specific areas on head that has bruised / broken down / knee to head).</a:t>
            </a:r>
          </a:p>
          <a:p>
            <a:pPr marL="361950" lvl="1" indent="-36195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Picking skin.</a:t>
            </a:r>
          </a:p>
          <a:p>
            <a:pPr marL="361950" lvl="1" indent="-36195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Pulling own hair out.</a:t>
            </a:r>
          </a:p>
          <a:p>
            <a:pPr marL="361950" lvl="1" indent="-36195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Pushing fingers in eyes / ears</a:t>
            </a:r>
          </a:p>
          <a:p>
            <a:pPr marL="361950" lvl="1" indent="-36195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Biting self (targeting specific areas on hand that have already broken down).</a:t>
            </a:r>
          </a:p>
          <a:p>
            <a:pPr marL="361950" lvl="1" indent="-361950" fontAlgn="base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Hitting self (</a:t>
            </a:r>
            <a:r>
              <a:rPr lang="en-GB" sz="2000" dirty="0" err="1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inc</a:t>
            </a: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punching specific areas, trying to knock own teeth out, head to knee action)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65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Tactile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983757"/>
            <a:ext cx="10058400" cy="34390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</a:t>
            </a: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Skin is the largest most sensitive organ.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This system registers light touch, pain and temperature and aims to protect 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The most sensitive areas are on the palms of the hands/ soles of the feet and around the oral area</a:t>
            </a:r>
          </a:p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This system enables us:</a:t>
            </a:r>
          </a:p>
          <a:p>
            <a:pPr marL="895022" lvl="5" indent="-36195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1077913" algn="l"/>
              </a:tabLst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To work out where and how are bodies are positioned.</a:t>
            </a:r>
          </a:p>
          <a:p>
            <a:pPr marL="895022" lvl="5" indent="-36195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1077913" algn="l"/>
              </a:tabLst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Object information.</a:t>
            </a:r>
          </a:p>
          <a:p>
            <a:pPr marL="895022" lvl="5" indent="-36195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1077913" algn="l"/>
              </a:tabLst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To develop fine motor skills (including hand writing).</a:t>
            </a:r>
          </a:p>
          <a:p>
            <a:pPr marL="201168" lvl="1" indent="0">
              <a:buNone/>
            </a:pPr>
            <a:r>
              <a:rPr lang="en-GB" dirty="0">
                <a:solidFill>
                  <a:schemeClr val="tx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46615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Tactile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21E8EF-7CC2-48F8-8AD9-56EC36B57C8E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E5F289-A4F9-4F0A-921F-E4D03F473AD6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dirty="0">
              <a:solidFill>
                <a:schemeClr val="bg1">
                  <a:lumMod val="50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04753-2E38-46B5-9FE3-293C1DA687BE}"/>
              </a:ext>
            </a:extLst>
          </p:cNvPr>
          <p:cNvSpPr/>
          <p:nvPr/>
        </p:nvSpPr>
        <p:spPr>
          <a:xfrm>
            <a:off x="2677886" y="2299063"/>
            <a:ext cx="3448594" cy="33440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7B6004-1730-493A-BD6E-588FFDDC8C4C}"/>
              </a:ext>
            </a:extLst>
          </p:cNvPr>
          <p:cNvSpPr/>
          <p:nvPr/>
        </p:nvSpPr>
        <p:spPr>
          <a:xfrm>
            <a:off x="5571308" y="2299063"/>
            <a:ext cx="3435532" cy="3344092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B808D-7907-416A-A317-E69F62B2CDB7}"/>
              </a:ext>
            </a:extLst>
          </p:cNvPr>
          <p:cNvSpPr txBox="1"/>
          <p:nvPr/>
        </p:nvSpPr>
        <p:spPr>
          <a:xfrm>
            <a:off x="2880359" y="3247831"/>
            <a:ext cx="2690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Over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en-GB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responsive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C3722-2FB2-4542-85F0-57D0AB0A8FCA}"/>
              </a:ext>
            </a:extLst>
          </p:cNvPr>
          <p:cNvSpPr txBox="1"/>
          <p:nvPr/>
        </p:nvSpPr>
        <p:spPr>
          <a:xfrm>
            <a:off x="5997084" y="3309387"/>
            <a:ext cx="2916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Under responsive</a:t>
            </a:r>
          </a:p>
        </p:txBody>
      </p:sp>
    </p:spTree>
    <p:extLst>
      <p:ext uri="{BB962C8B-B14F-4D97-AF65-F5344CB8AC3E}">
        <p14:creationId xmlns:p14="http://schemas.microsoft.com/office/powerpoint/2010/main" val="373834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Under</a:t>
            </a:r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-Responsive Tactile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7878"/>
            <a:ext cx="10058400" cy="4439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</a:t>
            </a: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Lack of awareness of messy hands or 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Loves “messy” activities of engagement / use mealtimes as messy play activity if given the opportunity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Constantly touching things.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Fidgeting.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Difficulties lining up (touching everyone).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Inappropriate touch (skins, hair, etc).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Unaware of when clothing is twisted.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</a:t>
            </a:r>
          </a:p>
        </p:txBody>
      </p:sp>
      <p:pic>
        <p:nvPicPr>
          <p:cNvPr id="4" name="Picture 3" descr="Almost Empty Glass Clip Art at Clker.com - vector clip art online, royalty  free &amp; public domain">
            <a:extLst>
              <a:ext uri="{FF2B5EF4-FFF2-40B4-BE49-F238E27FC236}">
                <a16:creationId xmlns:a16="http://schemas.microsoft.com/office/drawing/2014/main" id="{10D0795C-DE8E-53BE-5BC5-223D3B2E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58" y="674441"/>
            <a:ext cx="535803" cy="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5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Over</a:t>
            </a:r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-Responsive Tactile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9327"/>
            <a:ext cx="10058400" cy="4439156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Avoids mess / being dirty and may regularly / immediately request hand washing / wiping / avoids touching certain foods.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Struggles with shoes / socks / clothing / coats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Difficulties tolerating washing / brushing / cutting of hair, nails and teeth.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Puberty (physical changes)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Withdraws from cuddles / avoids holding hands.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Struggles in crowded environments.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Difficulties lining up or being close to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May insist on carrying favoured item, or collects items to carry during the day.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May walk on tiptoes on certain surfaces.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Does not like rain / wind.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5" name="Picture 2" descr="Overflowing Glass of Water with Hand Stock Image - Image of bubbles, cold:  99692169">
            <a:extLst>
              <a:ext uri="{FF2B5EF4-FFF2-40B4-BE49-F238E27FC236}">
                <a16:creationId xmlns:a16="http://schemas.microsoft.com/office/drawing/2014/main" id="{71BB25DF-4EE2-A957-F83A-7D4F2858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82" y="273249"/>
            <a:ext cx="1098083" cy="14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61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Over</a:t>
            </a:r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-Responsive Oral Tactile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7032"/>
            <a:ext cx="10058400" cy="44391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Dislikes tooth brushing.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Gags easily.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Fussy eater.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It’s more than just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“Fussy eating, or the beige diet, or just eats carb’s”.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3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Under-Responsive Oral Tactile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5693"/>
            <a:ext cx="10058400" cy="44391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</a:t>
            </a: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Drools.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Objects in mouth (may be specific types of substances).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Chewing on clothing.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Over filling mouth.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Spitting.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Poor articulation / speech.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Grinds teeth.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Bites (this can sometimes be communication).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0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king Sense of Sensory Issues">
            <a:hlinkClick r:id="" action="ppaction://media"/>
            <a:extLst>
              <a:ext uri="{FF2B5EF4-FFF2-40B4-BE49-F238E27FC236}">
                <a16:creationId xmlns:a16="http://schemas.microsoft.com/office/drawing/2014/main" id="{B5DE5476-5A21-4528-A249-E26B2BE1FC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3229" y="1016240"/>
            <a:ext cx="10015713" cy="5658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4F20D0-C7E2-4C90-ACA2-29944FF0563F}"/>
              </a:ext>
            </a:extLst>
          </p:cNvPr>
          <p:cNvSpPr txBox="1"/>
          <p:nvPr/>
        </p:nvSpPr>
        <p:spPr>
          <a:xfrm>
            <a:off x="1025914" y="182882"/>
            <a:ext cx="927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Making sense of sensory difficulties</a:t>
            </a:r>
          </a:p>
        </p:txBody>
      </p:sp>
    </p:spTree>
    <p:extLst>
      <p:ext uri="{BB962C8B-B14F-4D97-AF65-F5344CB8AC3E}">
        <p14:creationId xmlns:p14="http://schemas.microsoft.com/office/powerpoint/2010/main" val="38679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03D01B-AEB2-4C85-B897-82D4EAE6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What is the 8th Sense: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ACEB6-A7A8-4191-B3C7-6F1049BA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Interoception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375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Interoceptive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976361"/>
            <a:ext cx="10621970" cy="43618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Gives us the ability to FEEL what is happening inside our body. </a:t>
            </a:r>
          </a:p>
          <a:p>
            <a:pPr marL="361950" indent="-3619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Purpose of this system is to help our bodies stay in a state of optimal balance  (homeostasis):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 </a:t>
            </a: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Hunger.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Thirst.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Pain.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Temperature.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Fatigue.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Bladder / bowels.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Rubs genital area </a:t>
            </a:r>
          </a:p>
          <a:p>
            <a:pPr marL="566738" lvl="2" indent="-254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Also responsible for allowing us to feel our emotions.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52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B8C9-20D1-4FD9-9881-8F0CFD49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8 senses!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A191C7-C443-4F61-A148-8E5DB9772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78733"/>
              </p:ext>
            </p:extLst>
          </p:nvPr>
        </p:nvGraphicFramePr>
        <p:xfrm>
          <a:off x="1096962" y="2100263"/>
          <a:ext cx="2427473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73">
                  <a:extLst>
                    <a:ext uri="{9D8B030D-6E8A-4147-A177-3AD203B41FA5}">
                      <a16:colId xmlns:a16="http://schemas.microsoft.com/office/drawing/2014/main" val="4135518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Vision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9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Auditory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55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Tactile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4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Olfactory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3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Gustatory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31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Proprioception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5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Vestibular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9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Interoception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625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B93953-406D-4BF2-8329-F6A57E1E0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1038"/>
              </p:ext>
            </p:extLst>
          </p:nvPr>
        </p:nvGraphicFramePr>
        <p:xfrm>
          <a:off x="3648723" y="2095183"/>
          <a:ext cx="442995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958">
                  <a:extLst>
                    <a:ext uri="{9D8B030D-6E8A-4147-A177-3AD203B41FA5}">
                      <a16:colId xmlns:a16="http://schemas.microsoft.com/office/drawing/2014/main" val="2483401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7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Hearing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58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Touch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Smell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Taste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5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Input from muscles / joints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0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Head movement and balance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6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Feelings and internal state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95783"/>
                  </a:ext>
                </a:extLst>
              </a:tr>
            </a:tbl>
          </a:graphicData>
        </a:graphic>
      </p:graphicFrame>
      <p:pic>
        <p:nvPicPr>
          <p:cNvPr id="1026" name="Picture 2" descr="The 8 Senses - PDF by Empower your pOTential | Teachers Pay Teachers">
            <a:extLst>
              <a:ext uri="{FF2B5EF4-FFF2-40B4-BE49-F238E27FC236}">
                <a16:creationId xmlns:a16="http://schemas.microsoft.com/office/drawing/2014/main" id="{D87F87FE-48A0-456C-85AE-B4E6016FD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 bwMode="auto">
          <a:xfrm>
            <a:off x="7892248" y="2290492"/>
            <a:ext cx="3505618" cy="29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5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Interoception: The New Topic in Autism">
            <a:hlinkClick r:id="" action="ppaction://media"/>
            <a:extLst>
              <a:ext uri="{FF2B5EF4-FFF2-40B4-BE49-F238E27FC236}">
                <a16:creationId xmlns:a16="http://schemas.microsoft.com/office/drawing/2014/main" id="{16968899-FA99-40DB-AB36-8E38ED0DE4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5754" y="936965"/>
            <a:ext cx="9332145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3ECD-BC17-4B32-CDF5-9D98EB0A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Sensory 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6F1E-CA5E-1C69-550E-BA1D1B5E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69135" cy="432017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Lots of children, particularly those who have autism experience sensory overload</a:t>
            </a:r>
          </a:p>
          <a:p>
            <a:endParaRPr lang="en-GB" dirty="0"/>
          </a:p>
          <a:p>
            <a:r>
              <a:rPr lang="en-GB" dirty="0"/>
              <a:t>What is this?????</a:t>
            </a:r>
          </a:p>
          <a:p>
            <a:endParaRPr lang="en-GB" dirty="0"/>
          </a:p>
          <a:p>
            <a:r>
              <a:rPr lang="en-GB" dirty="0"/>
              <a:t>Sensory overload is when your senses take in more information than your brain can process!</a:t>
            </a:r>
          </a:p>
          <a:p>
            <a:endParaRPr lang="en-GB" dirty="0"/>
          </a:p>
          <a:p>
            <a:r>
              <a:rPr lang="en-GB" dirty="0"/>
              <a:t>When your brain is overwhelmed by this input, it enters fight, flight, or freeze mode in response to what feels like a crisis.</a:t>
            </a:r>
          </a:p>
          <a:p>
            <a:endParaRPr lang="en-GB" dirty="0"/>
          </a:p>
          <a:p>
            <a:r>
              <a:rPr lang="en-GB" dirty="0"/>
              <a:t>This can make the person feel irritated, loss of control, unsafe or even panicky.</a:t>
            </a:r>
          </a:p>
          <a:p>
            <a:endParaRPr lang="en-GB" dirty="0"/>
          </a:p>
          <a:p>
            <a:r>
              <a:rPr lang="en-GB" dirty="0"/>
              <a:t>After a period of dysregulation, many individuals express that they feel a sense of guilt or embarrassment.</a:t>
            </a:r>
          </a:p>
        </p:txBody>
      </p:sp>
    </p:spTree>
    <p:extLst>
      <p:ext uri="{BB962C8B-B14F-4D97-AF65-F5344CB8AC3E}">
        <p14:creationId xmlns:p14="http://schemas.microsoft.com/office/powerpoint/2010/main" val="104837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8BDEB-4889-61B6-4732-BF3F2604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Can you make it to the end? NAS</a:t>
            </a:r>
          </a:p>
        </p:txBody>
      </p:sp>
      <p:pic>
        <p:nvPicPr>
          <p:cNvPr id="5" name="Content Placeholder 4" descr="Text">
            <a:extLst>
              <a:ext uri="{FF2B5EF4-FFF2-40B4-BE49-F238E27FC236}">
                <a16:creationId xmlns:a16="http://schemas.microsoft.com/office/drawing/2014/main" id="{9B182683-AD27-0135-7E75-21BB0125C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457" y="744412"/>
            <a:ext cx="5131653" cy="33940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ECDB7A-3339-CB2F-93DD-85B776BAE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4891" y="640080"/>
            <a:ext cx="4153010" cy="360273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543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an you make it to the end?">
            <a:hlinkClick r:id="" action="ppaction://media"/>
            <a:extLst>
              <a:ext uri="{FF2B5EF4-FFF2-40B4-BE49-F238E27FC236}">
                <a16:creationId xmlns:a16="http://schemas.microsoft.com/office/drawing/2014/main" id="{73391A52-F776-312E-6D09-8C653F3AFC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6404" y="388431"/>
            <a:ext cx="9974510" cy="56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D6884842-E321-A1DC-EE3C-4D376333E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0CA368-9E5D-32AC-1B73-B21850EF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we support this?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9039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861" y="507943"/>
            <a:ext cx="7488237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0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31A93-E57D-2969-0C6B-FEF161A5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FFF22-DA05-7649-CC09-68495575B4E5}"/>
              </a:ext>
            </a:extLst>
          </p:cNvPr>
          <p:cNvSpPr txBox="1"/>
          <p:nvPr/>
        </p:nvSpPr>
        <p:spPr>
          <a:xfrm>
            <a:off x="914400" y="2290916"/>
            <a:ext cx="7570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out for any clusters of behaviours which might indicate a sensory processing challenge.</a:t>
            </a:r>
          </a:p>
          <a:p>
            <a:endParaRPr lang="en-GB" dirty="0"/>
          </a:p>
          <a:p>
            <a:r>
              <a:rPr lang="en-GB" dirty="0"/>
              <a:t>Speak to your child about what situations they find difficult.</a:t>
            </a:r>
          </a:p>
          <a:p>
            <a:endParaRPr lang="en-GB" dirty="0"/>
          </a:p>
          <a:p>
            <a:r>
              <a:rPr lang="en-GB" dirty="0"/>
              <a:t>Speak with teachers to see if there is anything happening at school which might indicate a sensory processing problem.</a:t>
            </a:r>
          </a:p>
          <a:p>
            <a:endParaRPr lang="en-GB" dirty="0"/>
          </a:p>
          <a:p>
            <a:r>
              <a:rPr lang="en-GB" dirty="0"/>
              <a:t>May need a referral to OT to help with identifying need.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52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F1DD-432E-48F5-45FF-3A8C5813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the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02A91-461B-DDFF-CFA7-A5F29FD8434B}"/>
              </a:ext>
            </a:extLst>
          </p:cNvPr>
          <p:cNvSpPr txBox="1"/>
          <p:nvPr/>
        </p:nvSpPr>
        <p:spPr>
          <a:xfrm>
            <a:off x="963561" y="2143432"/>
            <a:ext cx="41590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Noise</a:t>
            </a:r>
          </a:p>
          <a:p>
            <a:endParaRPr lang="en-GB" dirty="0"/>
          </a:p>
          <a:p>
            <a:r>
              <a:rPr lang="en-GB" dirty="0"/>
              <a:t>Fluorescent lighting </a:t>
            </a:r>
          </a:p>
          <a:p>
            <a:endParaRPr lang="en-GB" dirty="0"/>
          </a:p>
          <a:p>
            <a:r>
              <a:rPr lang="en-GB" dirty="0"/>
              <a:t>Clutter in the room</a:t>
            </a:r>
          </a:p>
          <a:p>
            <a:endParaRPr lang="en-GB" dirty="0"/>
          </a:p>
          <a:p>
            <a:r>
              <a:rPr lang="en-GB" dirty="0"/>
              <a:t>Are there adequate provisions available?</a:t>
            </a:r>
          </a:p>
          <a:p>
            <a:endParaRPr lang="en-GB" dirty="0"/>
          </a:p>
          <a:p>
            <a:r>
              <a:rPr lang="en-GB" dirty="0"/>
              <a:t>Are electrical items switched off?</a:t>
            </a:r>
          </a:p>
          <a:p>
            <a:endParaRPr lang="en-GB" dirty="0"/>
          </a:p>
          <a:p>
            <a:r>
              <a:rPr lang="en-GB" dirty="0"/>
              <a:t>What is the temperature like?</a:t>
            </a:r>
          </a:p>
          <a:p>
            <a:endParaRPr lang="en-GB" dirty="0"/>
          </a:p>
          <a:p>
            <a:r>
              <a:rPr lang="en-GB" dirty="0"/>
              <a:t>Is furniture the right height? </a:t>
            </a:r>
          </a:p>
          <a:p>
            <a:endParaRPr lang="en-GB" dirty="0"/>
          </a:p>
          <a:p>
            <a:r>
              <a:rPr lang="en-GB" dirty="0"/>
              <a:t>Smells in the room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65D34-B788-C828-5482-3BB78AD74850}"/>
              </a:ext>
            </a:extLst>
          </p:cNvPr>
          <p:cNvSpPr txBox="1"/>
          <p:nvPr/>
        </p:nvSpPr>
        <p:spPr>
          <a:xfrm>
            <a:off x="6464709" y="2163096"/>
            <a:ext cx="415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Clothing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187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1064-8FCE-5DBD-B635-F0351E9E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the 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C7AB2-0BBA-135A-2E33-B28ADBADC111}"/>
              </a:ext>
            </a:extLst>
          </p:cNvPr>
          <p:cNvSpPr txBox="1"/>
          <p:nvPr/>
        </p:nvSpPr>
        <p:spPr>
          <a:xfrm>
            <a:off x="1022555" y="2005781"/>
            <a:ext cx="9842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are the expectations of the task? </a:t>
            </a:r>
          </a:p>
          <a:p>
            <a:endParaRPr lang="en-GB" dirty="0"/>
          </a:p>
          <a:p>
            <a:r>
              <a:rPr lang="en-GB" dirty="0"/>
              <a:t>Do they need to sit still for a long time?</a:t>
            </a:r>
          </a:p>
          <a:p>
            <a:endParaRPr lang="en-GB" dirty="0"/>
          </a:p>
          <a:p>
            <a:r>
              <a:rPr lang="en-GB" dirty="0"/>
              <a:t>Does the task provide the just right challenge? – motor skills in particular</a:t>
            </a:r>
          </a:p>
          <a:p>
            <a:endParaRPr lang="en-GB" dirty="0"/>
          </a:p>
          <a:p>
            <a:r>
              <a:rPr lang="en-GB" dirty="0"/>
              <a:t>Are they expected to feel unfavourable materials?</a:t>
            </a:r>
          </a:p>
          <a:p>
            <a:endParaRPr lang="en-GB" dirty="0"/>
          </a:p>
          <a:p>
            <a:r>
              <a:rPr lang="en-GB" dirty="0"/>
              <a:t>Have they just had a movement break?</a:t>
            </a:r>
          </a:p>
          <a:p>
            <a:endParaRPr lang="en-GB" dirty="0"/>
          </a:p>
          <a:p>
            <a:r>
              <a:rPr lang="en-GB" dirty="0"/>
              <a:t>Consider their level of alertness </a:t>
            </a:r>
          </a:p>
          <a:p>
            <a:endParaRPr lang="en-GB" dirty="0"/>
          </a:p>
          <a:p>
            <a:r>
              <a:rPr lang="en-GB" dirty="0"/>
              <a:t>Is the task motivating?</a:t>
            </a:r>
          </a:p>
        </p:txBody>
      </p:sp>
    </p:spTree>
    <p:extLst>
      <p:ext uri="{BB962C8B-B14F-4D97-AF65-F5344CB8AC3E}">
        <p14:creationId xmlns:p14="http://schemas.microsoft.com/office/powerpoint/2010/main" val="2673608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8470-BB1F-B761-92C9-3EA5B0DE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Movement breaks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9E3B3-7EDC-D254-FEEF-3DB0F5DD18EB}"/>
              </a:ext>
            </a:extLst>
          </p:cNvPr>
          <p:cNvSpPr txBox="1"/>
          <p:nvPr/>
        </p:nvSpPr>
        <p:spPr>
          <a:xfrm>
            <a:off x="1097280" y="2212258"/>
            <a:ext cx="9757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Movement breaks can be targeted differently dependant on the child’s needs!</a:t>
            </a:r>
          </a:p>
          <a:p>
            <a:endParaRPr lang="en-GB" dirty="0"/>
          </a:p>
          <a:p>
            <a:r>
              <a:rPr lang="en-GB" dirty="0"/>
              <a:t>Natural breaks incorporated into their day OR more specific high level sensory breaks (i.e. that need adult scaffolding).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6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17917"/>
            <a:ext cx="10058400" cy="719443"/>
          </a:xfrm>
        </p:spPr>
        <p:txBody>
          <a:bodyPr>
            <a:normAutofit/>
          </a:bodyPr>
          <a:lstStyle/>
          <a:p>
            <a:r>
              <a:rPr lang="en-GB" sz="46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What is Sensory Processing Disorder?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741" y="3045019"/>
            <a:ext cx="4252157" cy="193113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Down Arrow 46">
            <a:extLst>
              <a:ext uri="{FF2B5EF4-FFF2-40B4-BE49-F238E27FC236}">
                <a16:creationId xmlns:a16="http://schemas.microsoft.com/office/drawing/2014/main" id="{4881C0AF-1B67-45E4-962A-A9E06DD60C30}"/>
              </a:ext>
            </a:extLst>
          </p:cNvPr>
          <p:cNvSpPr/>
          <p:nvPr/>
        </p:nvSpPr>
        <p:spPr>
          <a:xfrm>
            <a:off x="7967663" y="3301232"/>
            <a:ext cx="1444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Down Arrow 47">
            <a:extLst>
              <a:ext uri="{FF2B5EF4-FFF2-40B4-BE49-F238E27FC236}">
                <a16:creationId xmlns:a16="http://schemas.microsoft.com/office/drawing/2014/main" id="{E6D20239-2135-4DFC-BBAA-25FF401C4201}"/>
              </a:ext>
            </a:extLst>
          </p:cNvPr>
          <p:cNvSpPr/>
          <p:nvPr/>
        </p:nvSpPr>
        <p:spPr>
          <a:xfrm>
            <a:off x="8688389" y="3301232"/>
            <a:ext cx="109179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Up Arrow 48">
            <a:extLst>
              <a:ext uri="{FF2B5EF4-FFF2-40B4-BE49-F238E27FC236}">
                <a16:creationId xmlns:a16="http://schemas.microsoft.com/office/drawing/2014/main" id="{D1942BE1-B17F-42EE-80C4-4DB2DC50DDB4}"/>
              </a:ext>
            </a:extLst>
          </p:cNvPr>
          <p:cNvSpPr/>
          <p:nvPr/>
        </p:nvSpPr>
        <p:spPr>
          <a:xfrm>
            <a:off x="3287712" y="3615376"/>
            <a:ext cx="144462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Up Arrow 49">
            <a:extLst>
              <a:ext uri="{FF2B5EF4-FFF2-40B4-BE49-F238E27FC236}">
                <a16:creationId xmlns:a16="http://schemas.microsoft.com/office/drawing/2014/main" id="{BCF8C056-303C-4A6A-B115-36B802D28D00}"/>
              </a:ext>
            </a:extLst>
          </p:cNvPr>
          <p:cNvSpPr/>
          <p:nvPr/>
        </p:nvSpPr>
        <p:spPr>
          <a:xfrm flipH="1">
            <a:off x="3755018" y="3604540"/>
            <a:ext cx="144463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DA3174FA-0438-4E0C-8B26-AFF4434B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428" y="4281712"/>
            <a:ext cx="16559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Sensory Input</a:t>
            </a:r>
          </a:p>
          <a:p>
            <a:pPr algn="just">
              <a:defRPr/>
            </a:pPr>
            <a:endParaRPr lang="en-GB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(11 million pieces !!)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1D9FE965-58F1-4064-89BD-C0E7D4A8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576" y="3301232"/>
            <a:ext cx="521098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Learn                                        </a:t>
            </a:r>
          </a:p>
          <a:p>
            <a:pPr algn="r"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Attend     </a:t>
            </a: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Body  Awareness</a:t>
            </a:r>
          </a:p>
          <a:p>
            <a:pPr algn="r"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Express feelings      </a:t>
            </a: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Self control / esteem</a:t>
            </a:r>
          </a:p>
          <a:p>
            <a:pPr algn="r"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		Co-ordination</a:t>
            </a: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Self esteem </a:t>
            </a:r>
          </a:p>
          <a:p>
            <a:pPr algn="r"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  Demonstrate knowledge</a:t>
            </a: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Interaction</a:t>
            </a: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						   Independence Skills</a:t>
            </a:r>
          </a:p>
          <a:p>
            <a:pPr>
              <a:defRPr/>
            </a:pPr>
            <a:r>
              <a:rPr lang="en-GB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Communication</a:t>
            </a:r>
          </a:p>
          <a:p>
            <a:pPr>
              <a:defRPr/>
            </a:pPr>
            <a:r>
              <a:rPr lang="en-GB" sz="1600" b="1" dirty="0">
                <a:cs typeface="Calibri" pitchFamily="34" charset="0"/>
              </a:rPr>
              <a:t>                             </a:t>
            </a:r>
          </a:p>
          <a:p>
            <a:pPr>
              <a:defRPr/>
            </a:pPr>
            <a:endParaRPr lang="en-GB" sz="1600" b="1" dirty="0">
              <a:cs typeface="Calibri" pitchFamily="34" charset="0"/>
            </a:endParaRPr>
          </a:p>
          <a:p>
            <a:pPr>
              <a:defRPr/>
            </a:pPr>
            <a:endParaRPr lang="en-GB" sz="1600" b="1" dirty="0">
              <a:cs typeface="Calibri" pitchFamily="34" charset="0"/>
            </a:endParaRPr>
          </a:p>
          <a:p>
            <a:pPr>
              <a:defRPr/>
            </a:pPr>
            <a:endParaRPr lang="en-GB" dirty="0">
              <a:latin typeface="Lucida Sans Unicode" pitchFamily="34" charset="0"/>
            </a:endParaRPr>
          </a:p>
          <a:p>
            <a:pPr>
              <a:defRPr/>
            </a:pPr>
            <a:endParaRPr lang="en-GB" dirty="0">
              <a:latin typeface="Lucida Sans Unicode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7D6AD53-6C97-416A-901D-0613607B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92" y="2020434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RECEIVE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1C3E1F7-0D6F-4432-97C4-970939D2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578" y="1788928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ORGANISE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4288C4B-1438-4197-912B-E4085DB1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894" y="2025252"/>
            <a:ext cx="187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RESPOND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895B629-A58C-422A-8B89-D3DBC7633FB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Up Arrow 49">
            <a:extLst>
              <a:ext uri="{FF2B5EF4-FFF2-40B4-BE49-F238E27FC236}">
                <a16:creationId xmlns:a16="http://schemas.microsoft.com/office/drawing/2014/main" id="{CA0D385C-6790-4A81-8191-F021D769DCD0}"/>
              </a:ext>
            </a:extLst>
          </p:cNvPr>
          <p:cNvSpPr/>
          <p:nvPr/>
        </p:nvSpPr>
        <p:spPr>
          <a:xfrm rot="5400000" flipH="1">
            <a:off x="6125722" y="1522432"/>
            <a:ext cx="144463" cy="1854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6" name="Picture 2" descr="Image result for cartoon concentrating">
            <a:extLst>
              <a:ext uri="{FF2B5EF4-FFF2-40B4-BE49-F238E27FC236}">
                <a16:creationId xmlns:a16="http://schemas.microsoft.com/office/drawing/2014/main" id="{1D82A752-A32A-9244-844E-C7F18D76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58" y="2002179"/>
            <a:ext cx="1733090" cy="15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toon brain">
            <a:extLst>
              <a:ext uri="{FF2B5EF4-FFF2-40B4-BE49-F238E27FC236}">
                <a16:creationId xmlns:a16="http://schemas.microsoft.com/office/drawing/2014/main" id="{B6711E54-7F7E-0EB4-FCCE-2E342476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26" y="2507306"/>
            <a:ext cx="1211529" cy="10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51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2FDA1A-333C-D9E9-FDC8-2FFC611A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Introduce graded motor tasks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7A3DE-8FE9-FCB7-AA2E-54E9278D8D65}"/>
              </a:ext>
            </a:extLst>
          </p:cNvPr>
          <p:cNvSpPr txBox="1"/>
          <p:nvPr/>
        </p:nvSpPr>
        <p:spPr>
          <a:xfrm>
            <a:off x="1097280" y="2045110"/>
            <a:ext cx="791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Start off with something that they can already do</a:t>
            </a:r>
          </a:p>
          <a:p>
            <a:endParaRPr lang="en-GB" b="1" dirty="0"/>
          </a:p>
          <a:p>
            <a:r>
              <a:rPr lang="en-GB" b="1" dirty="0"/>
              <a:t>Build it up to make it more difficult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A7839-35D4-8DFE-2526-1BE072B97254}"/>
              </a:ext>
            </a:extLst>
          </p:cNvPr>
          <p:cNvSpPr txBox="1"/>
          <p:nvPr/>
        </p:nvSpPr>
        <p:spPr>
          <a:xfrm>
            <a:off x="1097280" y="3372466"/>
            <a:ext cx="4414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Bilateral integration (using 2 sides of the body)</a:t>
            </a:r>
          </a:p>
          <a:p>
            <a:endParaRPr lang="en-GB" dirty="0"/>
          </a:p>
          <a:p>
            <a:r>
              <a:rPr lang="en-GB" dirty="0"/>
              <a:t>Strength (core, shoulder)</a:t>
            </a:r>
          </a:p>
          <a:p>
            <a:endParaRPr lang="en-GB" dirty="0"/>
          </a:p>
          <a:p>
            <a:r>
              <a:rPr lang="en-GB" dirty="0"/>
              <a:t>Endurance</a:t>
            </a:r>
          </a:p>
          <a:p>
            <a:endParaRPr lang="en-GB" dirty="0"/>
          </a:p>
          <a:p>
            <a:r>
              <a:rPr lang="en-GB" dirty="0"/>
              <a:t>Hand eye, foot eye</a:t>
            </a:r>
          </a:p>
          <a:p>
            <a:endParaRPr lang="en-GB" dirty="0"/>
          </a:p>
          <a:p>
            <a:r>
              <a:rPr lang="en-GB" dirty="0"/>
              <a:t>Grading of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9DB46-F110-C28D-6C2C-F6676D2AAF65}"/>
              </a:ext>
            </a:extLst>
          </p:cNvPr>
          <p:cNvSpPr txBox="1"/>
          <p:nvPr/>
        </p:nvSpPr>
        <p:spPr>
          <a:xfrm>
            <a:off x="6287728" y="3372466"/>
            <a:ext cx="44146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Balance</a:t>
            </a:r>
          </a:p>
          <a:p>
            <a:endParaRPr lang="en-GB" dirty="0"/>
          </a:p>
          <a:p>
            <a:r>
              <a:rPr lang="en-GB" dirty="0"/>
              <a:t>Body awareness </a:t>
            </a:r>
          </a:p>
          <a:p>
            <a:endParaRPr lang="en-GB" dirty="0"/>
          </a:p>
          <a:p>
            <a:r>
              <a:rPr lang="en-GB" dirty="0"/>
              <a:t>Sequencing </a:t>
            </a:r>
          </a:p>
          <a:p>
            <a:endParaRPr lang="en-GB" dirty="0"/>
          </a:p>
          <a:p>
            <a:r>
              <a:rPr lang="en-GB" dirty="0"/>
              <a:t>Copying off modelled movements</a:t>
            </a:r>
          </a:p>
          <a:p>
            <a:endParaRPr lang="en-GB" dirty="0"/>
          </a:p>
          <a:p>
            <a:r>
              <a:rPr lang="en-GB" dirty="0"/>
              <a:t>Rhythm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Twinkl - About Us And Our Story – Twinkl Educational Publishing">
            <a:extLst>
              <a:ext uri="{FF2B5EF4-FFF2-40B4-BE49-F238E27FC236}">
                <a16:creationId xmlns:a16="http://schemas.microsoft.com/office/drawing/2014/main" id="{0F48D6EC-2424-2DA4-83F1-1DBFA4AE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181" y="523229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410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5" name="Rectangle 410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26" name="Straight Connector 410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27" name="Rectangle 410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36D47-2120-57DC-EE9F-7CFD3707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  <a:lumOff val="15000"/>
                  </a:schemeClr>
                </a:solidFill>
              </a:rPr>
              <a:t>Vestibular activities (movement)</a:t>
            </a:r>
          </a:p>
        </p:txBody>
      </p:sp>
      <p:pic>
        <p:nvPicPr>
          <p:cNvPr id="4098" name="Picture 2" descr="Kids OT Hub - Activities that provide vestibular input include: 1) Jumping  activities such as jump rope, hop scotch and leap frog. 2) Rocking on a  rocking horse or chair. 3) Various">
            <a:extLst>
              <a:ext uri="{FF2B5EF4-FFF2-40B4-BE49-F238E27FC236}">
                <a16:creationId xmlns:a16="http://schemas.microsoft.com/office/drawing/2014/main" id="{CEA4C131-2BA1-79CE-E135-699468A1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822" y="674818"/>
            <a:ext cx="5508363" cy="55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8" name="Straight Connector 411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Rectangle 411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0" name="Rectangle 411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3C80C-3AA4-48EE-2573-0B28390D4C09}"/>
              </a:ext>
            </a:extLst>
          </p:cNvPr>
          <p:cNvSpPr txBox="1"/>
          <p:nvPr/>
        </p:nvSpPr>
        <p:spPr>
          <a:xfrm>
            <a:off x="7944465" y="4969526"/>
            <a:ext cx="424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Always follow with proprioception</a:t>
            </a:r>
          </a:p>
        </p:txBody>
      </p:sp>
    </p:spTree>
    <p:extLst>
      <p:ext uri="{BB962C8B-B14F-4D97-AF65-F5344CB8AC3E}">
        <p14:creationId xmlns:p14="http://schemas.microsoft.com/office/powerpoint/2010/main" val="2528333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07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B9427-2DA9-8533-B9B7-6BA2734E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Proprioceptive strategies </a:t>
            </a:r>
            <a:b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(calming)</a:t>
            </a:r>
          </a:p>
        </p:txBody>
      </p:sp>
      <p:pic>
        <p:nvPicPr>
          <p:cNvPr id="2054" name="Picture 6" descr="magic clipart - Clip Art Library">
            <a:extLst>
              <a:ext uri="{FF2B5EF4-FFF2-40B4-BE49-F238E27FC236}">
                <a16:creationId xmlns:a16="http://schemas.microsoft.com/office/drawing/2014/main" id="{D05C4E2F-F6F0-CEEC-7BE7-7BD5C480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156973"/>
            <a:ext cx="6912217" cy="40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8773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avy Work Activities for Kids at Home | Heavy work sensory activities,  Sensory integration activities, Work activities">
            <a:extLst>
              <a:ext uri="{FF2B5EF4-FFF2-40B4-BE49-F238E27FC236}">
                <a16:creationId xmlns:a16="http://schemas.microsoft.com/office/drawing/2014/main" id="{2D9D684C-8DB8-A327-22EC-751D2F84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 bwMode="auto">
          <a:xfrm>
            <a:off x="844466" y="841248"/>
            <a:ext cx="4332460" cy="50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ep pressure techniques, we will be brushing. | Sensory processing  activities, Proprioceptive activities, Sensory activities">
            <a:extLst>
              <a:ext uri="{FF2B5EF4-FFF2-40B4-BE49-F238E27FC236}">
                <a16:creationId xmlns:a16="http://schemas.microsoft.com/office/drawing/2014/main" id="{2F816528-F7FB-54CA-E902-61C56295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659" y="1209368"/>
            <a:ext cx="5172876" cy="42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09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14975-67BE-400D-9ABB-F55D893B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gure It Out What GIF by CBC">
            <a:extLst>
              <a:ext uri="{FF2B5EF4-FFF2-40B4-BE49-F238E27FC236}">
                <a16:creationId xmlns:a16="http://schemas.microsoft.com/office/drawing/2014/main" id="{F8E65925-0AA6-49AD-B317-7BDF1C8CA1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565" y="1227200"/>
            <a:ext cx="3328416" cy="18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onfused Question Mark GIF by Preity G  Zinta">
            <a:extLst>
              <a:ext uri="{FF2B5EF4-FFF2-40B4-BE49-F238E27FC236}">
                <a16:creationId xmlns:a16="http://schemas.microsoft.com/office/drawing/2014/main" id="{F953C4C7-6466-4E0D-A6FD-B2B10E351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1038" y="315053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Confused Girl GIF">
            <a:extLst>
              <a:ext uri="{FF2B5EF4-FFF2-40B4-BE49-F238E27FC236}">
                <a16:creationId xmlns:a16="http://schemas.microsoft.com/office/drawing/2014/main" id="{A5D90C4C-CA87-411E-97C8-036CBC2FB8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266" y="4553943"/>
            <a:ext cx="3313507" cy="15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F1176A-6CA0-3DB2-FBD8-72099F3F0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r="31372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93385-1A98-375D-126F-5BE45B01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854033"/>
            <a:ext cx="6339840" cy="82648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Filtering out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0B9D-B11A-5831-15B4-C4D622C2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5" y="2236304"/>
            <a:ext cx="6645007" cy="3652667"/>
          </a:xfrm>
        </p:spPr>
        <p:txBody>
          <a:bodyPr>
            <a:normAutofit/>
          </a:bodyPr>
          <a:lstStyle/>
          <a:p>
            <a:r>
              <a:rPr lang="en-GB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 human brain can process </a:t>
            </a:r>
            <a:r>
              <a:rPr lang="en-GB" sz="1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11 million bits</a:t>
            </a:r>
            <a:r>
              <a:rPr lang="en-GB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of sensory information every second </a:t>
            </a:r>
            <a:r>
              <a:rPr lang="en-GB" sz="1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BUT </a:t>
            </a:r>
            <a:r>
              <a:rPr lang="en-GB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our conscious minds can handle only 40 to 50 bits of information a second (70-80 max).</a:t>
            </a:r>
          </a:p>
          <a:p>
            <a:endParaRPr lang="en-GB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</a:rPr>
              <a:t>This process is known as filtering out.</a:t>
            </a:r>
          </a:p>
          <a:p>
            <a:endParaRPr lang="en-GB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</a:rPr>
              <a:t>Some people’s brains struggle to do this effectively </a:t>
            </a:r>
            <a:r>
              <a:rPr lang="en-GB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and either let too much information through or filter the wrong information out. This can lead to sensory overload, under responsiveness and sensitivities, which </a:t>
            </a:r>
            <a:r>
              <a:rPr lang="en-GB" sz="1800" dirty="0">
                <a:solidFill>
                  <a:srgbClr val="FFFFFF"/>
                </a:solidFill>
                <a:latin typeface="Roboto" panose="02000000000000000000" pitchFamily="2" charset="0"/>
              </a:rPr>
              <a:t>can result </a:t>
            </a:r>
            <a:r>
              <a:rPr lang="en-GB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in a range of difficulties,</a:t>
            </a:r>
            <a:endParaRPr lang="en-GB" sz="18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316264-A49D-20FA-1BF2-885821CEB360}"/>
              </a:ext>
            </a:extLst>
          </p:cNvPr>
          <p:cNvCxnSpPr/>
          <p:nvPr/>
        </p:nvCxnSpPr>
        <p:spPr>
          <a:xfrm>
            <a:off x="5201265" y="1818968"/>
            <a:ext cx="6567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6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Associated diagnosis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 fontScale="92500" lnSpcReduction="10000"/>
          </a:bodyPr>
          <a:lstStyle/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Autism (</a:t>
            </a:r>
            <a:r>
              <a:rPr lang="en-GB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prevalence is estimated to be as high as 80% to 100%)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Complex learning difficulties.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ADD / ADHD.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MENTAL HEALTH - Anxiety / depression / OCD / Attachment difficulties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Childhood trauma / abuse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Foetal alcohol syndrome.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Varying Genetic Conditions.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Premature babies / reduced tummy time / birth history.</a:t>
            </a:r>
          </a:p>
          <a:p>
            <a:pPr marL="361950" lvl="1" indent="-361950" fontAlgn="base">
              <a:lnSpc>
                <a:spcPct val="13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Visual / hearing impairment</a:t>
            </a:r>
          </a:p>
          <a:p>
            <a:pPr marL="361950" indent="-361950">
              <a:buFont typeface="Calibri" panose="020F0502020204030204" pitchFamily="34" charset="0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Sensory</a:t>
            </a:r>
            <a:r>
              <a:rPr lang="en-GB" sz="36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60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Modulation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99376-F391-2BD5-E0B3-D5F1E7D0B06C}"/>
              </a:ext>
            </a:extLst>
          </p:cNvPr>
          <p:cNvSpPr txBox="1"/>
          <p:nvPr/>
        </p:nvSpPr>
        <p:spPr>
          <a:xfrm>
            <a:off x="4643051" y="1723938"/>
            <a:ext cx="5776075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48"/>
              </a:spcBef>
              <a:buNone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A child with modulation difficulties may </a:t>
            </a:r>
            <a:r>
              <a:rPr lang="en-GB" sz="13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over respond </a:t>
            </a: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or </a:t>
            </a:r>
            <a:r>
              <a:rPr lang="en-GB" sz="13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under respond </a:t>
            </a: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to sensory stimuli.</a:t>
            </a:r>
          </a:p>
          <a:p>
            <a:pPr marL="0" indent="0" fontAlgn="base">
              <a:spcBef>
                <a:spcPts val="648"/>
              </a:spcBef>
              <a:spcAft>
                <a:spcPts val="600"/>
              </a:spcAft>
              <a:buNone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" panose="020B0502040204020203" pitchFamily="34" charset="0"/>
              </a:rPr>
              <a:t>Example:</a:t>
            </a:r>
          </a:p>
          <a:p>
            <a:pPr marL="361950" lvl="1" indent="-361950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These children do not know when to stop and how to stop. They will keep seeking and going and going.</a:t>
            </a:r>
          </a:p>
          <a:p>
            <a:pPr marL="361950" lvl="1" indent="-361950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Someone may bump into them and they will react as though they have broken their arm.</a:t>
            </a:r>
          </a:p>
          <a:p>
            <a:pPr marL="361950" lvl="1" indent="-361950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They may have an “outburst” for no apparent reason.</a:t>
            </a:r>
          </a:p>
          <a:p>
            <a:pPr marL="361950" lvl="1" indent="-361950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They are “up and down”.</a:t>
            </a:r>
          </a:p>
          <a:p>
            <a:pPr marL="361950" lvl="1" indent="-361950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13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They will over or under respond to certain types of sensory stimulation.</a:t>
            </a:r>
          </a:p>
          <a:p>
            <a:endParaRPr lang="en-GB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E0FB59-1339-B625-D38C-4762B8017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52322"/>
              </p:ext>
            </p:extLst>
          </p:nvPr>
        </p:nvGraphicFramePr>
        <p:xfrm>
          <a:off x="4387829" y="1107347"/>
          <a:ext cx="7647647" cy="443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1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4EC-2BB6-4097-8E05-40F8627C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2"/>
            <a:ext cx="10058400" cy="1450757"/>
          </a:xfrm>
        </p:spPr>
        <p:txBody>
          <a:bodyPr/>
          <a:lstStyle/>
          <a:p>
            <a:r>
              <a:rPr lang="en-GB" dirty="0"/>
              <a:t>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E6AB-121F-4193-A4C2-1313C0EF7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7428"/>
            <a:ext cx="10058400" cy="2583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Receptors are in our eyes!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Our receptors recruit information from the environment about light, colour, movement, shape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receptors then send this information to the brain!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will organise this information and then process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will send signals back to the body to respond to the information that it has received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 descr="Glasses Cartoon Images, Stock Photos &amp; Vectors | Shutterstock">
            <a:extLst>
              <a:ext uri="{FF2B5EF4-FFF2-40B4-BE49-F238E27FC236}">
                <a16:creationId xmlns:a16="http://schemas.microsoft.com/office/drawing/2014/main" id="{82F18F79-68CF-460D-86B4-95B1CC5C3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30733"/>
          <a:stretch/>
        </p:blipFill>
        <p:spPr bwMode="auto">
          <a:xfrm>
            <a:off x="2728531" y="847725"/>
            <a:ext cx="2044447" cy="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6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C55F-EF08-4F71-AA22-9EEE0EB8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</a:t>
            </a:r>
            <a:r>
              <a:rPr lang="en-GB" dirty="0">
                <a:solidFill>
                  <a:srgbClr val="FF0000"/>
                </a:solidFill>
              </a:rPr>
              <a:t>under</a:t>
            </a:r>
            <a:r>
              <a:rPr lang="en-GB" dirty="0"/>
              <a:t>-responsiveness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031B8-A3C6-43BA-83C1-B7F66A78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735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receptors in the eye send ACCURATE information to the brain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brain may then not be able to process the information accurately as it is not sensitive enough to detect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 order for the brain to process the information it needs MORE of it to detect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 order to recruit enough visual input, the young person will SEEK out more of it throughout their day to allow the brain to detect and process it accurately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B7FD6-23B1-44C0-8EEA-5D45EF9A6E2B}"/>
              </a:ext>
            </a:extLst>
          </p:cNvPr>
          <p:cNvSpPr txBox="1"/>
          <p:nvPr/>
        </p:nvSpPr>
        <p:spPr>
          <a:xfrm>
            <a:off x="1066800" y="4227614"/>
            <a:ext cx="1005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might we see?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C0475D-F8C9-40CC-9D87-3C17C4B9A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73077"/>
              </p:ext>
            </p:extLst>
          </p:nvPr>
        </p:nvGraphicFramePr>
        <p:xfrm>
          <a:off x="887767" y="4659115"/>
          <a:ext cx="959676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006">
                  <a:extLst>
                    <a:ext uri="{9D8B030D-6E8A-4147-A177-3AD203B41FA5}">
                      <a16:colId xmlns:a16="http://schemas.microsoft.com/office/drawing/2014/main" val="1019666081"/>
                    </a:ext>
                  </a:extLst>
                </a:gridCol>
                <a:gridCol w="4589756">
                  <a:extLst>
                    <a:ext uri="{9D8B030D-6E8A-4147-A177-3AD203B41FA5}">
                      <a16:colId xmlns:a16="http://schemas.microsoft.com/office/drawing/2014/main" val="3622043239"/>
                    </a:ext>
                  </a:extLst>
                </a:gridCol>
              </a:tblGrid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Waving hands in front of eyes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Difficulty copying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58743"/>
                  </a:ext>
                </a:extLst>
              </a:tr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Waving objects close to eyes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Makes reversals in words / letters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09239"/>
                  </a:ext>
                </a:extLst>
              </a:tr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Watching the swing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Moving head side to side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63473"/>
                  </a:ext>
                </a:extLst>
              </a:tr>
              <a:tr h="29576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Difficulty following and tracking items with eyes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Looking closely at lights or flickering lights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25737"/>
                  </a:ext>
                </a:extLst>
              </a:tr>
            </a:tbl>
          </a:graphicData>
        </a:graphic>
      </p:graphicFrame>
      <p:pic>
        <p:nvPicPr>
          <p:cNvPr id="1026" name="Picture 2" descr="Almost Empty Glass Clip Art at Clker.com - vector clip art online, royalty  free &amp; public domain">
            <a:extLst>
              <a:ext uri="{FF2B5EF4-FFF2-40B4-BE49-F238E27FC236}">
                <a16:creationId xmlns:a16="http://schemas.microsoft.com/office/drawing/2014/main" id="{8317AC58-8A6F-8F75-4957-FD54759B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53" y="783061"/>
            <a:ext cx="485469" cy="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1431AD6598A41B82E52CEE1017186" ma:contentTypeVersion="13" ma:contentTypeDescription="Create a new document." ma:contentTypeScope="" ma:versionID="5a48e1115442638a0ead1db83304c582">
  <xsd:schema xmlns:xsd="http://www.w3.org/2001/XMLSchema" xmlns:xs="http://www.w3.org/2001/XMLSchema" xmlns:p="http://schemas.microsoft.com/office/2006/metadata/properties" xmlns:ns2="648fd858-0c8e-4aa8-abd1-2e46cbbb8213" xmlns:ns3="d8a32506-a8b5-493c-9b27-a3ce22ca8898" targetNamespace="http://schemas.microsoft.com/office/2006/metadata/properties" ma:root="true" ma:fieldsID="12660b713a81fdd504ea0949681a83ab" ns2:_="" ns3:_="">
    <xsd:import namespace="648fd858-0c8e-4aa8-abd1-2e46cbbb8213"/>
    <xsd:import namespace="d8a32506-a8b5-493c-9b27-a3ce22ca88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fd858-0c8e-4aa8-abd1-2e46cbbb82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32506-a8b5-493c-9b27-a3ce22ca8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E3535F-B94A-4218-988B-54584E10A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fd858-0c8e-4aa8-abd1-2e46cbbb8213"/>
    <ds:schemaRef ds:uri="d8a32506-a8b5-493c-9b27-a3ce22ca8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900AF4-CD73-4DC5-ABBA-14E8394E10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061F4-04A7-4C3B-8EAB-ED9C12BBB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2499</Words>
  <Application>Microsoft Office PowerPoint</Application>
  <PresentationFormat>Widescreen</PresentationFormat>
  <Paragraphs>372</Paragraphs>
  <Slides>44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Microsoft YaHei Light</vt:lpstr>
      <vt:lpstr>Arial</vt:lpstr>
      <vt:lpstr>Calibri</vt:lpstr>
      <vt:lpstr>Calibri Light</vt:lpstr>
      <vt:lpstr>Lucida Sans Unicode</vt:lpstr>
      <vt:lpstr>Roboto</vt:lpstr>
      <vt:lpstr>Segoe UI</vt:lpstr>
      <vt:lpstr>Wingdings</vt:lpstr>
      <vt:lpstr>Retrospect</vt:lpstr>
      <vt:lpstr>Introduction to Sensory Processing</vt:lpstr>
      <vt:lpstr>Functions of Behaviour</vt:lpstr>
      <vt:lpstr>We have 8 senses!</vt:lpstr>
      <vt:lpstr>What is Sensory Processing Disorder?</vt:lpstr>
      <vt:lpstr>Filtering out </vt:lpstr>
      <vt:lpstr>Associated diagnosis</vt:lpstr>
      <vt:lpstr>Sensory Modulation</vt:lpstr>
      <vt:lpstr>Visual</vt:lpstr>
      <vt:lpstr>Visual under-responsiveness</vt:lpstr>
      <vt:lpstr>Visual over-responsiveness</vt:lpstr>
      <vt:lpstr>Auditory </vt:lpstr>
      <vt:lpstr>Auditory under-responsiveness </vt:lpstr>
      <vt:lpstr>Auditory over-responsiveness</vt:lpstr>
      <vt:lpstr>Vestibular</vt:lpstr>
      <vt:lpstr>Vestibular</vt:lpstr>
      <vt:lpstr>Under-Responsive Vestibular</vt:lpstr>
      <vt:lpstr>Over-Responsive Vestibular</vt:lpstr>
      <vt:lpstr>Proprioceptive</vt:lpstr>
      <vt:lpstr>Under-Responsive Proprioceptive System</vt:lpstr>
      <vt:lpstr>Self Injurious Behaviours</vt:lpstr>
      <vt:lpstr>Tactile</vt:lpstr>
      <vt:lpstr>Tactile</vt:lpstr>
      <vt:lpstr>Under-Responsive Tactile System</vt:lpstr>
      <vt:lpstr>Over-Responsive Tactile System</vt:lpstr>
      <vt:lpstr>Over-Responsive Oral Tactile System</vt:lpstr>
      <vt:lpstr>Under-Responsive Oral Tactile System</vt:lpstr>
      <vt:lpstr>PowerPoint Presentation</vt:lpstr>
      <vt:lpstr>What is the 8th Sense:</vt:lpstr>
      <vt:lpstr>Interoceptive</vt:lpstr>
      <vt:lpstr>PowerPoint Presentation</vt:lpstr>
      <vt:lpstr>Sensory overload</vt:lpstr>
      <vt:lpstr>Can you make it to the end? NAS</vt:lpstr>
      <vt:lpstr>PowerPoint Presentation</vt:lpstr>
      <vt:lpstr>How can we support this?</vt:lpstr>
      <vt:lpstr>PowerPoint Presentation</vt:lpstr>
      <vt:lpstr>Identify</vt:lpstr>
      <vt:lpstr>Consider the environment</vt:lpstr>
      <vt:lpstr>Consider the task</vt:lpstr>
      <vt:lpstr>Movement breaks</vt:lpstr>
      <vt:lpstr>    Introduce graded motor tasks</vt:lpstr>
      <vt:lpstr>Vestibular activities (movement)</vt:lpstr>
      <vt:lpstr>Proprioceptive strategies  (calming)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Sensory Processing</dc:title>
  <dc:creator>Daniel Hamer</dc:creator>
  <cp:lastModifiedBy>Kerryanne Warburton</cp:lastModifiedBy>
  <cp:revision>10</cp:revision>
  <dcterms:created xsi:type="dcterms:W3CDTF">2020-11-03T20:53:53Z</dcterms:created>
  <dcterms:modified xsi:type="dcterms:W3CDTF">2023-03-09T09:08:01Z</dcterms:modified>
</cp:coreProperties>
</file>